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 varScale="1">
        <p:scale>
          <a:sx n="99" d="100"/>
          <a:sy n="99" d="100"/>
        </p:scale>
        <p:origin x="35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07.08.2024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08/07/2024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08/07/2024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08/07/2024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08/07/2024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08/07/2024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949064" y="420286"/>
            <a:ext cx="7229915" cy="543819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 descr="Изображение выглядит как круг, овальный&#10;&#10;Автоматически созданное описание">
            <a:extLst>
              <a:ext uri="{FF2B5EF4-FFF2-40B4-BE49-F238E27FC236}">
                <a16:creationId xmlns:a16="http://schemas.microsoft.com/office/drawing/2014/main" id="{53985123-6CEA-DAC4-C5DF-F88DD5F212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452" y="905330"/>
            <a:ext cx="3576448" cy="3576448"/>
          </a:xfrm>
          <a:prstGeom prst="rect">
            <a:avLst/>
          </a:prstGeom>
        </p:spPr>
      </p:pic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B20630F1-3383-A280-CEAC-DD9396461529}"/>
              </a:ext>
            </a:extLst>
          </p:cNvPr>
          <p:cNvSpPr/>
          <p:nvPr/>
        </p:nvSpPr>
        <p:spPr>
          <a:xfrm>
            <a:off x="2326105" y="4903607"/>
            <a:ext cx="2118819" cy="747978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СМЕШАТЬ</a:t>
            </a:r>
            <a:endParaRPr lang="ru-UA" sz="2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34BEF104-0222-C385-5BA8-C46D4ED4ED2F}"/>
              </a:ext>
            </a:extLst>
          </p:cNvPr>
          <p:cNvSpPr/>
          <p:nvPr/>
        </p:nvSpPr>
        <p:spPr>
          <a:xfrm>
            <a:off x="4660900" y="4903607"/>
            <a:ext cx="2118819" cy="747978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 Black" panose="020B0A04020102020204" pitchFamily="34" charset="0"/>
              </a:rPr>
              <a:t>СМЕНИТЬ</a:t>
            </a:r>
            <a:endParaRPr lang="ru-UA" sz="2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587F53A-958F-B9DC-476C-32CB594118C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916" y="955203"/>
            <a:ext cx="3602024" cy="3602024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круг, овальный&#10;&#10;Автоматически созданное описание">
            <a:extLst>
              <a:ext uri="{FF2B5EF4-FFF2-40B4-BE49-F238E27FC236}">
                <a16:creationId xmlns:a16="http://schemas.microsoft.com/office/drawing/2014/main" id="{23E7ADF4-C4D7-4A21-ECE4-5047E8593CE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844" y="905330"/>
            <a:ext cx="3576448" cy="3576448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круг&#10;&#10;Автоматически созданное описание">
            <a:extLst>
              <a:ext uri="{FF2B5EF4-FFF2-40B4-BE49-F238E27FC236}">
                <a16:creationId xmlns:a16="http://schemas.microsoft.com/office/drawing/2014/main" id="{BFC120D4-6002-C858-430C-C6B83754AB0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790" y="877984"/>
            <a:ext cx="3756462" cy="3756462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круг, овальный&#10;&#10;Автоматически созданное описание">
            <a:extLst>
              <a:ext uri="{FF2B5EF4-FFF2-40B4-BE49-F238E27FC236}">
                <a16:creationId xmlns:a16="http://schemas.microsoft.com/office/drawing/2014/main" id="{BB0085A1-0F2D-680F-3D37-B5A3597BBD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36" y="897537"/>
            <a:ext cx="3576448" cy="3576448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DD4F31BC-4D86-FECC-DFF0-AA824D589A3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619" y="910969"/>
            <a:ext cx="3690491" cy="3690491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круг, овальный&#10;&#10;Автоматически созданное описание">
            <a:extLst>
              <a:ext uri="{FF2B5EF4-FFF2-40B4-BE49-F238E27FC236}">
                <a16:creationId xmlns:a16="http://schemas.microsoft.com/office/drawing/2014/main" id="{466B5A00-103D-6AE6-3B43-C05C7F5BD3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36" y="886244"/>
            <a:ext cx="3576448" cy="3576448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49E76399-2F19-6985-E219-F57B5BB1372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572" y="969131"/>
            <a:ext cx="3572488" cy="3572488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круг, овальный&#10;&#10;Автоматически созданное описание">
            <a:extLst>
              <a:ext uri="{FF2B5EF4-FFF2-40B4-BE49-F238E27FC236}">
                <a16:creationId xmlns:a16="http://schemas.microsoft.com/office/drawing/2014/main" id="{4DA440D0-5E47-05FC-197B-FCF0890F1B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94" y="870636"/>
            <a:ext cx="3576448" cy="3576448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5D70EBF4-812A-E479-A65B-96047214FE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442" y="975001"/>
            <a:ext cx="3675938" cy="3675938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круг, овальный&#10;&#10;Автоматически созданное описание">
            <a:extLst>
              <a:ext uri="{FF2B5EF4-FFF2-40B4-BE49-F238E27FC236}">
                <a16:creationId xmlns:a16="http://schemas.microsoft.com/office/drawing/2014/main" id="{C65958EC-A507-97F7-2872-A371557079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37" y="877983"/>
            <a:ext cx="3576448" cy="3576448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круг&#10;&#10;Автоматически созданное описание">
            <a:extLst>
              <a:ext uri="{FF2B5EF4-FFF2-40B4-BE49-F238E27FC236}">
                <a16:creationId xmlns:a16="http://schemas.microsoft.com/office/drawing/2014/main" id="{F4A0A465-188E-B7C9-4C02-E82C08AC55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454" y="966484"/>
            <a:ext cx="3675755" cy="3675755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яблоко, фрукт, сердце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17672E96-4765-E9B0-7554-56C7883C962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162" y="1090878"/>
            <a:ext cx="2249781" cy="2743635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цветок, растение, фиолетовый&#10;&#10;Автоматически созданное описание">
            <a:extLst>
              <a:ext uri="{FF2B5EF4-FFF2-40B4-BE49-F238E27FC236}">
                <a16:creationId xmlns:a16="http://schemas.microsoft.com/office/drawing/2014/main" id="{B5DB0BB9-BEEF-4807-4259-14C4994EB7E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541" y="963339"/>
            <a:ext cx="3287290" cy="328729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фрукт, банан, растение,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1D4D4FA9-B58D-2CF0-6A31-EC83E8370AE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770" y="999522"/>
            <a:ext cx="2158296" cy="2930628"/>
          </a:xfrm>
          <a:prstGeom prst="rect">
            <a:avLst/>
          </a:prstGeom>
        </p:spPr>
      </p:pic>
      <p:pic>
        <p:nvPicPr>
          <p:cNvPr id="6" name="Рисунок 5" descr="Изображение выглядит как еда, конфета, шоколад, кондитерские изделия&#10;&#10;Автоматически созданное описание">
            <a:extLst>
              <a:ext uri="{FF2B5EF4-FFF2-40B4-BE49-F238E27FC236}">
                <a16:creationId xmlns:a16="http://schemas.microsoft.com/office/drawing/2014/main" id="{01D2E0EE-C04B-291F-B52A-D5BAA82CC9F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976" y="1095658"/>
            <a:ext cx="3287290" cy="3287290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фрукт, клубника, Натуральные продукты, ягода&#10;&#10;Автоматически созданное описание">
            <a:extLst>
              <a:ext uri="{FF2B5EF4-FFF2-40B4-BE49-F238E27FC236}">
                <a16:creationId xmlns:a16="http://schemas.microsoft.com/office/drawing/2014/main" id="{B0C65A2E-E4C5-43AF-D081-46F426B8CF2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201" y="1227034"/>
            <a:ext cx="2756346" cy="2723356"/>
          </a:xfrm>
          <a:prstGeom prst="rect">
            <a:avLst/>
          </a:prstGeom>
        </p:spPr>
      </p:pic>
      <p:pic>
        <p:nvPicPr>
          <p:cNvPr id="8" name="Рисунок 7" descr="Изображение выглядит как растение, лаванда, Фиолетовый, фиолетовый&#10;&#10;Автоматически созданное описание">
            <a:extLst>
              <a:ext uri="{FF2B5EF4-FFF2-40B4-BE49-F238E27FC236}">
                <a16:creationId xmlns:a16="http://schemas.microsoft.com/office/drawing/2014/main" id="{45691FF4-EB5D-6A88-C215-555F074A3F3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247" y="975001"/>
            <a:ext cx="3169724" cy="3169724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147" y="-44628"/>
            <a:ext cx="5342785" cy="5438192"/>
          </a:xfrm>
          <a:prstGeom prst="rect">
            <a:avLst/>
          </a:prstGeom>
        </p:spPr>
      </p:pic>
      <p:pic>
        <p:nvPicPr>
          <p:cNvPr id="222" name="Picture 221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889849" y="3142424"/>
            <a:ext cx="288607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2.59259E-6 L 0.14752 -2.59259E-6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70" y="0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22222E-6 L -0.13372 2.22222E-6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59259E-6 L 0.14362 -2.59259E-6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74" y="0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48148E-6 L -0.15469 1.48148E-6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3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81481E-6 L 0.13932 4.81481E-6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0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44444E-6 L -0.14401 4.44444E-6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0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81481E-6 L 0.13932 -4.81481E-6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0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22222E-6 L -0.1457 2.22222E-6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5.55112E-17 L 0.14206 5.55112E-17 " pathEditMode="relative" rAng="0" ptsTypes="AA">
                                      <p:cBhvr>
                                        <p:cTn id="17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96" y="0"/>
                                    </p:animMotion>
                                  </p:childTnLst>
                                </p:cTn>
                              </p:par>
                              <p:par>
                                <p:cTn id="17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48148E-6 L -0.15338 1.48148E-6 " pathEditMode="relative" rAng="0" ptsTypes="AA">
                                      <p:cBhvr>
                                        <p:cTn id="17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6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59259E-6 L 0.13555 2.59259E-6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0"/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44444E-6 L -0.14622 4.44444E-6 " pathEditMode="relative" rAng="0" ptsTypes="AA">
                                      <p:cBhvr>
                                        <p:cTn id="19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0"/>
                            </p:stCondLst>
                            <p:childTnLst>
                              <p:par>
                                <p:cTn id="20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3</Words>
  <Application>Microsoft Office PowerPoint</Application>
  <PresentationFormat>Широкоэкранный</PresentationFormat>
  <Paragraphs>3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14</cp:revision>
  <dcterms:created xsi:type="dcterms:W3CDTF">2024-07-21T13:02:50Z</dcterms:created>
  <dcterms:modified xsi:type="dcterms:W3CDTF">2024-08-07T12:54:52Z</dcterms:modified>
</cp:coreProperties>
</file>