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4766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E43490-10B4-4F3F-AB93-1396A3AB8D6B}"/>
</file>

<file path=customXml/itemProps2.xml><?xml version="1.0" encoding="utf-8"?>
<ds:datastoreItem xmlns:ds="http://schemas.openxmlformats.org/officeDocument/2006/customXml" ds:itemID="{77F3FCB5-873A-430F-84F5-F0AC7954F4A1}"/>
</file>

<file path=customXml/itemProps3.xml><?xml version="1.0" encoding="utf-8"?>
<ds:datastoreItem xmlns:ds="http://schemas.openxmlformats.org/officeDocument/2006/customXml" ds:itemID="{348ADEFB-5008-4B84-8F75-2D1D44667E03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