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44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51734B-E60D-F495-68B7-5B37C30CA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6654" cy="69716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растение, дерево, Кленовый лист, клен&#10;&#10;Автоматически созданное описание">
            <a:extLst>
              <a:ext uri="{FF2B5EF4-FFF2-40B4-BE49-F238E27FC236}">
                <a16:creationId xmlns:a16="http://schemas.microsoft.com/office/drawing/2014/main" id="{1825BB14-D3A4-6B9A-EB55-DAB61B424A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000"/>
          <a:stretch/>
        </p:blipFill>
        <p:spPr>
          <a:xfrm>
            <a:off x="1865676" y="129995"/>
            <a:ext cx="3071451" cy="282579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 descr="Изображение выглядит как транспортное средство, колесо, мотоцикл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7BC870D-0FD3-90DB-842D-22DAA814C06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3169"/>
          <a:stretch/>
        </p:blipFill>
        <p:spPr>
          <a:xfrm>
            <a:off x="1583094" y="129995"/>
            <a:ext cx="4315489" cy="36628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D1845FB1-8C20-C85E-5F51-74C22F9843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7"/>
          <a:stretch/>
        </p:blipFill>
        <p:spPr>
          <a:xfrm>
            <a:off x="2196207" y="186824"/>
            <a:ext cx="2973157" cy="282579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0" name="Рисунок 39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2A11E07A-D581-C9B2-48AA-5934CF5873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98067" y="20448"/>
            <a:ext cx="9202057" cy="4695587"/>
          </a:xfrm>
          <a:prstGeom prst="rect">
            <a:avLst/>
          </a:prstGeom>
        </p:spPr>
      </p:pic>
      <p:pic>
        <p:nvPicPr>
          <p:cNvPr id="8" name="Рисунок 7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A1C05070-EFFD-CA6A-22CC-DB75887599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75028" y="8039"/>
            <a:ext cx="9202057" cy="4695587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5CA5F166-80EE-7B8E-9E1C-DC9024BEA8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008291" y="-5450"/>
            <a:ext cx="9202057" cy="469558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F9056A24-8856-6B2B-101D-3D334184B9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707" y="34868"/>
            <a:ext cx="3018103" cy="3018103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92D04CBA-6B48-A1B5-350C-E7CF7C4C60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1008292" y="-20214"/>
            <a:ext cx="9202057" cy="469558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зарисовка, крыло, перо, клюв&#10;&#10;Автоматически созданное описание">
            <a:extLst>
              <a:ext uri="{FF2B5EF4-FFF2-40B4-BE49-F238E27FC236}">
                <a16:creationId xmlns:a16="http://schemas.microsoft.com/office/drawing/2014/main" id="{F41F3B6A-AA5B-B9F8-340E-2D22A77EF1E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t="1618" r="-2853" b="3501"/>
          <a:stretch/>
        </p:blipFill>
        <p:spPr>
          <a:xfrm>
            <a:off x="2430801" y="251482"/>
            <a:ext cx="2715357" cy="257635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DCCDD5F-F0CB-7440-DA71-EB3A095979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98068" y="-20215"/>
            <a:ext cx="9202057" cy="469558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65896C1-8750-915E-3374-832935BAD0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6" b="6430"/>
          <a:stretch/>
        </p:blipFill>
        <p:spPr>
          <a:xfrm>
            <a:off x="1801231" y="-171801"/>
            <a:ext cx="3704970" cy="317677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2" name="Рисунок 11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F5FADF96-E933-06BE-694F-DE9751EB83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90485" y="2589"/>
            <a:ext cx="9202057" cy="4695587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D51C66F5-5075-A933-77F4-5776E6AD54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849" y="-130148"/>
            <a:ext cx="3459734" cy="34597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C7B74110-1345-BB27-A338-DCAB46790BB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82757" y="-31348"/>
            <a:ext cx="9202057" cy="469558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обака, мультфильм, графическая вставк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6513FC00-F5E8-60FF-5C45-63256616FA4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-7555"/>
          <a:stretch/>
        </p:blipFill>
        <p:spPr>
          <a:xfrm>
            <a:off x="2382103" y="203969"/>
            <a:ext cx="2831596" cy="304545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троительство, окно, картин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BA3B66F2-64C8-AC2A-362D-63E5768CC8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0"/>
          <a:stretch/>
        </p:blipFill>
        <p:spPr>
          <a:xfrm>
            <a:off x="-998069" y="-13489"/>
            <a:ext cx="9202057" cy="4695587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23" y="-402651"/>
            <a:ext cx="5342785" cy="5438192"/>
          </a:xfrm>
          <a:prstGeom prst="rect">
            <a:avLst/>
          </a:prstGeom>
        </p:spPr>
      </p:pic>
      <p:pic>
        <p:nvPicPr>
          <p:cNvPr id="161" name="Picture 16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93766" y="2697578"/>
            <a:ext cx="3895725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14</cp:revision>
  <dcterms:created xsi:type="dcterms:W3CDTF">2024-08-11T09:55:40Z</dcterms:created>
  <dcterms:modified xsi:type="dcterms:W3CDTF">2024-11-27T12:41:42Z</dcterms:modified>
</cp:coreProperties>
</file>