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83" r:id="rId2"/>
  </p:sldIdLst>
  <p:sldSz cx="17610138" cy="9906000"/>
  <p:notesSz cx="6858000" cy="9906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55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  <a:srgbClr val="DCDA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5225" autoAdjust="0"/>
    <p:restoredTop sz="94660"/>
  </p:normalViewPr>
  <p:slideViewPr>
    <p:cSldViewPr>
      <p:cViewPr>
        <p:scale>
          <a:sx n="66" d="100"/>
          <a:sy n="66" d="100"/>
        </p:scale>
        <p:origin x="1194" y="270"/>
      </p:cViewPr>
      <p:guideLst>
        <p:guide orient="horz" pos="2880"/>
        <p:guide pos="554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F2F29E-DF13-45AA-AD21-F0506F03E9BC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1238250"/>
            <a:ext cx="5940425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67263"/>
            <a:ext cx="5486400" cy="39004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091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091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F52C15-CC96-4190-BDDA-825EA8908D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0748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1238250"/>
            <a:ext cx="5940425" cy="3343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F52C15-CC96-4190-BDDA-825EA8908D3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3940353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20762" y="3070863"/>
            <a:ext cx="1496861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641522" y="5547362"/>
            <a:ext cx="1232709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ransition spd="slow" advClick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ransition spd="slow" advClick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880507" y="2278382"/>
            <a:ext cx="766041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069221" y="2278382"/>
            <a:ext cx="766041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11/19/2024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ransition spd="slow" advClick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11/19/2024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ransition spd="slow" advClick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11/19/2024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ransition spd="slow" advClick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1942935"/>
      </p:ext>
    </p:extLst>
  </p:cSld>
  <p:clrMapOvr>
    <a:masterClrMapping/>
  </p:clrMapOvr>
  <p:transition spd="slow" advClick="0">
    <p:fade/>
  </p:transition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80507" y="396242"/>
            <a:ext cx="1584912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80507" y="2278382"/>
            <a:ext cx="1584912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987447" y="9212582"/>
            <a:ext cx="563524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80507" y="9212582"/>
            <a:ext cx="405033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2679299" y="9212582"/>
            <a:ext cx="405033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ransition spd="slow" advClick="0">
    <p:fade/>
  </p:transition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1173998">
        <a:defRPr>
          <a:latin typeface="+mn-lt"/>
          <a:ea typeface="+mn-ea"/>
          <a:cs typeface="+mn-cs"/>
        </a:defRPr>
      </a:lvl2pPr>
      <a:lvl3pPr marL="2347996">
        <a:defRPr>
          <a:latin typeface="+mn-lt"/>
          <a:ea typeface="+mn-ea"/>
          <a:cs typeface="+mn-cs"/>
        </a:defRPr>
      </a:lvl3pPr>
      <a:lvl4pPr marL="3521994">
        <a:defRPr>
          <a:latin typeface="+mn-lt"/>
          <a:ea typeface="+mn-ea"/>
          <a:cs typeface="+mn-cs"/>
        </a:defRPr>
      </a:lvl4pPr>
      <a:lvl5pPr marL="4695993">
        <a:defRPr>
          <a:latin typeface="+mn-lt"/>
          <a:ea typeface="+mn-ea"/>
          <a:cs typeface="+mn-cs"/>
        </a:defRPr>
      </a:lvl5pPr>
      <a:lvl6pPr marL="5869991">
        <a:defRPr>
          <a:latin typeface="+mn-lt"/>
          <a:ea typeface="+mn-ea"/>
          <a:cs typeface="+mn-cs"/>
        </a:defRPr>
      </a:lvl6pPr>
      <a:lvl7pPr marL="7043989">
        <a:defRPr>
          <a:latin typeface="+mn-lt"/>
          <a:ea typeface="+mn-ea"/>
          <a:cs typeface="+mn-cs"/>
        </a:defRPr>
      </a:lvl7pPr>
      <a:lvl8pPr marL="8217987">
        <a:defRPr>
          <a:latin typeface="+mn-lt"/>
          <a:ea typeface="+mn-ea"/>
          <a:cs typeface="+mn-cs"/>
        </a:defRPr>
      </a:lvl8pPr>
      <a:lvl9pPr marL="9391985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1173998">
        <a:defRPr>
          <a:latin typeface="+mn-lt"/>
          <a:ea typeface="+mn-ea"/>
          <a:cs typeface="+mn-cs"/>
        </a:defRPr>
      </a:lvl2pPr>
      <a:lvl3pPr marL="2347996">
        <a:defRPr>
          <a:latin typeface="+mn-lt"/>
          <a:ea typeface="+mn-ea"/>
          <a:cs typeface="+mn-cs"/>
        </a:defRPr>
      </a:lvl3pPr>
      <a:lvl4pPr marL="3521994">
        <a:defRPr>
          <a:latin typeface="+mn-lt"/>
          <a:ea typeface="+mn-ea"/>
          <a:cs typeface="+mn-cs"/>
        </a:defRPr>
      </a:lvl4pPr>
      <a:lvl5pPr marL="4695993">
        <a:defRPr>
          <a:latin typeface="+mn-lt"/>
          <a:ea typeface="+mn-ea"/>
          <a:cs typeface="+mn-cs"/>
        </a:defRPr>
      </a:lvl5pPr>
      <a:lvl6pPr marL="5869991">
        <a:defRPr>
          <a:latin typeface="+mn-lt"/>
          <a:ea typeface="+mn-ea"/>
          <a:cs typeface="+mn-cs"/>
        </a:defRPr>
      </a:lvl6pPr>
      <a:lvl7pPr marL="7043989">
        <a:defRPr>
          <a:latin typeface="+mn-lt"/>
          <a:ea typeface="+mn-ea"/>
          <a:cs typeface="+mn-cs"/>
        </a:defRPr>
      </a:lvl7pPr>
      <a:lvl8pPr marL="8217987">
        <a:defRPr>
          <a:latin typeface="+mn-lt"/>
          <a:ea typeface="+mn-ea"/>
          <a:cs typeface="+mn-cs"/>
        </a:defRPr>
      </a:lvl8pPr>
      <a:lvl9pPr marL="9391985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3826434-763E-45E4-A654-3AA929DCB0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9" y="-67910"/>
            <a:ext cx="17610138" cy="9973910"/>
          </a:xfrm>
          <a:prstGeom prst="rect">
            <a:avLst/>
          </a:prstGeom>
        </p:spPr>
      </p:pic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57CBA8B7-1409-409A-A542-9EDE07863C44}"/>
              </a:ext>
            </a:extLst>
          </p:cNvPr>
          <p:cNvSpPr/>
          <p:nvPr/>
        </p:nvSpPr>
        <p:spPr>
          <a:xfrm>
            <a:off x="828953" y="350487"/>
            <a:ext cx="10439400" cy="9067800"/>
          </a:xfrm>
          <a:prstGeom prst="roundRect">
            <a:avLst/>
          </a:prstGeom>
          <a:solidFill>
            <a:srgbClr val="FFFFFF">
              <a:alpha val="76863"/>
            </a:srgbClr>
          </a:solidFill>
          <a:ln w="127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00A3B7C-5D9B-471B-89AA-89636C54AFA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2184" y="6682735"/>
            <a:ext cx="2853184" cy="285318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41DF67F-23DD-424B-A35B-E96F7C55F7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6609" y="7404160"/>
            <a:ext cx="2006117" cy="200611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6BDFF31-2D4B-43C3-A310-C903ADD82C9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0097" y="7161396"/>
            <a:ext cx="2394117" cy="239411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60AF889-C222-4591-A5C0-C8365C22991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5065" y="7161819"/>
            <a:ext cx="2744181" cy="2744181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FC13BF1E-1BD2-4879-9CD2-1298F9D95CF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1993" y="7761457"/>
            <a:ext cx="2040927" cy="129152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A2DE24A-46CD-424E-A7B1-C53628B6C4A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569" y="7482602"/>
            <a:ext cx="1785322" cy="1785322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0E6BB3D-BBC9-4B76-8B4B-457233BEAB8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0438" y="7161396"/>
            <a:ext cx="2060197" cy="206623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306B448-7C7A-4A6C-8A46-14A04372844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331" y="2097189"/>
            <a:ext cx="4452643" cy="514837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257C3EE-237B-4696-A260-2FB19B2981D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3828" y="7237972"/>
            <a:ext cx="1993376" cy="199337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BBA5C24-3455-4452-A065-C2704AF0963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1926" y="7823304"/>
            <a:ext cx="1521058" cy="1521058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FC681F8E-C46F-4D50-B85B-C03F13742EAA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3711" y="7237972"/>
            <a:ext cx="2361657" cy="236165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9145B83-F674-CA27-EE6C-ED9B090CF437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3969" y="8583833"/>
            <a:ext cx="1225258" cy="1208527"/>
          </a:xfrm>
          <a:prstGeom prst="rect">
            <a:avLst/>
          </a:prstGeom>
        </p:spPr>
      </p:pic>
      <p:pic>
        <p:nvPicPr>
          <p:cNvPr id="7" name="Рисунок 6" descr="Изображение выглядит как аксессуар, Багаж и сумки, мешок, Ручная кладь&#10;&#10;Автоматически созданное описание">
            <a:extLst>
              <a:ext uri="{FF2B5EF4-FFF2-40B4-BE49-F238E27FC236}">
                <a16:creationId xmlns:a16="http://schemas.microsoft.com/office/drawing/2014/main" id="{04BB704A-F9E0-79D6-74B8-C4DE3F37757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8352">
            <a:off x="9283899" y="6380530"/>
            <a:ext cx="4958297" cy="411487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6" name="Picture 55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2115630" y="2061190"/>
            <a:ext cx="4733925" cy="528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583689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241E-6 2.5641E-7 L -0.35617 -0.02628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13" y="-13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54 0.11666 L -0.36284 -0.44103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69" y="-278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6694E-6 1.11022E-16 L -0.47525 -0.24375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763" y="-121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6694E-6 1.79487E-6 L -0.56684 -0.4383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342" y="-219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1189E-6 2.05128E-6 L -0.16181 -0.69487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95" y="-347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92202E-7 -2.5641E-6 L -0.18561 -0.44535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85" y="-222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0452E-6 -3.58974E-6 L -0.52538 -0.66202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269" y="-331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3221E-6 0 L -0.59415 -0.04231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712" y="-21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1189E-6 3.58974E-6 L -0.35581 -0.70064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95" y="-35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0028E-6 2.5641E-7 L -0.23952 -0.20609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81" y="-103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944</TotalTime>
  <Words>1</Words>
  <Application>Microsoft Office PowerPoint</Application>
  <PresentationFormat>Произвольный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3" baseType="lpstr">
      <vt:lpstr>Calibri</vt:lpstr>
      <vt:lpstr>Office Theme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Администратор</cp:lastModifiedBy>
  <cp:revision>51</cp:revision>
  <dcterms:created xsi:type="dcterms:W3CDTF">2020-09-26T06:24:09Z</dcterms:created>
  <dcterms:modified xsi:type="dcterms:W3CDTF">2024-11-19T20:51:10Z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2020-08-19T00:00:00Z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2020-09-26T00:00:00Z</vt:filetime>
  </property>
</Properties>
</file>