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1229-95E2-4040-85D8-9434A7F9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A47AB-D461-49C0-A89C-FCC6AE92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26F16-3208-4165-8A1B-E25EC87B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DC2F3-F8CB-4985-B38F-452493EC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566-21FA-4BB0-93F4-37574219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9746-FC18-407A-897B-187C62D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979B4-FD37-4789-9083-359B857E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F2E86-6E34-45A4-9FBE-2870FEB4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20B32-9958-48BB-B991-5880CE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0A90-BE08-4E1B-B476-4C27DA1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059C3-93C8-4D44-9EC9-9F3C772FB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85D35-E0A8-4674-8F92-E8C5B75F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E9DE-CA5A-4212-A669-01E0F33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2F2BB-6550-4665-8770-2B97C8DB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F5DFE-CF94-406A-8DF0-2BC60731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7C7E-B05C-468C-9F6C-043B0EE3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1F506-A9EA-4C35-8DA8-997BD423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8ADA9-83BA-4742-B32D-5474EDC8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F18D6-EB75-477C-AA89-6247F5C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824F-7B01-4E30-9A10-FDA1DA56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9F370-9ACE-4027-9E2B-37980B77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D16FC-4B23-474B-AD8D-8171336B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81BB1-4F2D-4138-852E-FFBCEF54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CA125-6B5D-47BC-8290-1405D93A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2CEA9-F7BF-465C-9FC3-F85F306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112AA-DB3C-4AC3-997D-578541CE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26934-7DBD-44EC-B74F-722B8EF62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1DE64-29CD-4DB4-87AB-683AC878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4EC83-C0C2-4E9F-88FE-3BECD0E6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7EA79-DD13-4F9D-8B28-30B976D8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97BF-5146-40EE-B998-15A38254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EC40-40EF-49BD-8C14-76858B5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CC8DF-F44B-4A51-B8C3-95099CB2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0D70E-97CD-4CD1-AEAB-4E500C85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051D30-5C54-4EA5-91C5-B1306266D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229A6E-3491-46CF-9A12-63022FEAA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91EAD-296B-41F1-B736-77497EE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8364B-A40D-4631-AB88-399E286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54D64-3EBE-4586-AE97-4924733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98BAA-68D8-4694-92EB-FAACEE05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A107C-41A2-4DF6-9CF9-2B07C18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4CB386-640D-40F8-84E1-2D722FB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081C2-6A4A-4E20-BEA7-2C93484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3B74F-3937-48FB-8C07-5E19F9AB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639BEE-C575-4A4F-AA4E-6F860ABA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AC18C-290A-40C8-B7B6-77BD5B97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5A12-297D-449D-A9C0-227447AB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11844-06D1-4BE5-A5C8-035C2586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CC4C98-1D17-4122-BA17-E01E322B4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1E2C8-5ED2-491E-8280-1F855183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9DD853-646F-4199-82E3-50CCB150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DAC53-CA8F-4F82-90A8-E84B8AB8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90C2-0D10-4C92-AB81-8FC9D822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CDB5E-B9D7-4E72-BC06-F0280C1A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531F0-8A85-40E2-A8AA-2F55963F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FB3BA-3132-4310-AD76-384FC0DA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5C4AB-8144-47F6-9598-3341007C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4906C-7B2C-40D5-BE9C-AE328D14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138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ED9D1-0137-4B9B-AC15-2906EEA4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CCB55-F9B9-4F2F-9270-61C7CB50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A3EF9-901B-4895-8D82-AC9627E5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1388E-130B-4EEE-9046-C601B641D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573EB-0E50-4B9C-B708-484D4B4D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7D62B-7C74-4E30-83DC-FFE31357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4342" r="10262" b="3685"/>
          <a:stretch/>
        </p:blipFill>
        <p:spPr>
          <a:xfrm>
            <a:off x="138113" y="379277"/>
            <a:ext cx="5610225" cy="6366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4345126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732519" y="1270070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19" y="1270070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F7EB3-41E8-4EE2-B0F6-87BFFDF1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51172" r="7271" b="7190"/>
          <a:stretch/>
        </p:blipFill>
        <p:spPr>
          <a:xfrm>
            <a:off x="5493301" y="5753100"/>
            <a:ext cx="3100836" cy="11858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815264" y="3372214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64" y="643676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628948" y="1803797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948" y="1803797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238" y="2968981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069" y="226759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831978" y="3375913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341" y="3268513"/>
              <a:ext cx="1229404" cy="124254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823621" y="3375913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10" y="316644"/>
              <a:ext cx="1085013" cy="108501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825542" y="3363344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745" y="576804"/>
              <a:ext cx="1243660" cy="124366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5250" r="95250">
                          <a14:foregroundMark x1="6250" y1="48750" x2="5250" y2="45750"/>
                          <a14:foregroundMark x1="92250" y1="51500" x2="95250" y2="46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340" y="3077286"/>
              <a:ext cx="1223787" cy="1286046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825759" y="3356169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639" y="1936791"/>
              <a:ext cx="1125039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815264" y="3387780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8118" y="2732175"/>
              <a:ext cx="1511395" cy="151139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5774" y="57696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6742" y="519931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53488" y="3314700"/>
            <a:ext cx="20859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3997 -0.3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4296 -0.37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23294 -0.317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47018 -0.126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1081 -0.085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4858 0.0395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34063 -0.192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34205 -0.5652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2279 0.1043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34687 0.0094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2024-11-25T10:33:36Z</dcterms:created>
  <dcterms:modified xsi:type="dcterms:W3CDTF">2024-11-25T11:27:57Z</dcterms:modified>
</cp:coreProperties>
</file>