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D4835"/>
    <a:srgbClr val="F38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129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90C67-9B23-45A4-8F2B-CF6304DAB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E83CD3-5203-48B5-A680-715B681E4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5CE58-4FE9-4384-BD7D-559ECAF2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04647-4164-477C-97E7-D790A34B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9299FC-FCDE-45E9-BCA3-402F1F92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98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71E51-7281-4676-8651-4D1526FE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E4BA99-A44F-4F81-BBBB-7E7BFBB8D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C56DA-73A5-4061-AB1A-5C4DC37F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C324E-FE56-47E6-9549-7433DBB1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2D6FEF-BD60-42FD-ADD9-9D86F724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742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B59EAE-FB6B-4E52-95CC-8B4673779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1EF57E-F0B1-49DE-9A68-198EB1A0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0014BE-1D46-4B3F-9C7E-4C94480A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4E253-D9C1-45B9-96B7-A3F72B1E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433E6-74C3-48B2-85DB-E37430E6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1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EBD9-A374-4334-B81E-4D11CD43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2D82F-4B7A-4341-8552-A701C897F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371C56-5256-48B9-B05A-8DE11108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09E3D-5D10-434D-877F-01E9A205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4A3FB-0620-4C4E-86F5-0D1B88F6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454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79E19-2138-49B1-A749-E7C2E11D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8105-FD0E-4D82-901D-11BD3779C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BB9C-BE64-4D74-B8AA-EA8C7114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856DB-7D9E-433A-BFA4-902FA824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519F6-4791-4082-8A68-553E29F5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455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243CD-038B-4466-AA53-D3FAB8B2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5DBD4F-7EDE-4036-BE4C-E37477E0A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5E0D2-35C6-4694-BA56-1B017DDD6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296BAB-E811-4B00-98DF-8B753AB9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F07E8F-889A-4BB4-AAF1-FF3255C8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647577-D41E-4E40-8B72-089B75AA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93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8FDC8-F44E-48B8-A0D4-ECC014682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DD6BC-3A4E-4B4A-958B-CDD7C4BFF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E50D4F-6664-44C1-B28C-F655D2FD8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50C3A7-A052-458E-BCF1-C7998A422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39B949-DEB2-4050-B03C-35A87E060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74A1CB-7180-45C2-B039-E988B7F9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1451FD-1FD6-4328-9A2E-11DB6F32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B8115D-E217-4B4E-962E-AAFC6678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070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BDE1E-E5A6-4D1D-BC92-87DDCEEC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ED82A9-A6F8-4C13-A532-F0EE368B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EBA432-DCF1-46BD-8115-0B2021B4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4B10C-23C7-439A-99A4-F3BC68B8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792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8E27BF-48F4-40C3-B574-956D456E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FFE803-DDC7-4893-B23E-1180A824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4FE8DF-726F-4A79-8F8D-5FF26C4A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69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D69EF-A032-4EAC-8EF6-9346F98D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A8141-E572-4A73-9D98-5C0D22B60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68AD80-E626-4900-9E1D-97CD1B68E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12098E-8192-4B68-B4EA-CAFEDC12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580D9D-AC02-425A-81CD-A886B886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5DC75-EC11-4A8F-85E6-05BAC7E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337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DBA9E-312E-4C9E-A4C0-502D227D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DA220-169F-43FA-BBE3-7A21F8B39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1518D0-0004-48A1-A312-D44333D84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FA4AE-0120-4EC1-B7E7-B3105E41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051E17-6C9C-4120-B01F-25F3870E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6B5622-3EA0-4EB7-8DD9-5BAE944A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64175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18FF8-D7D8-4CBC-ABC4-0F7A7653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BAE60-99D4-4590-BA02-8C990003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BB2EFC-E407-46F6-8692-EE0299A88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AC5AC-E039-4DD1-8A4B-59E602694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BC006-0D84-46AD-8EF1-AC3E8C2A7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92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F6E72-F639-478A-B357-3FC09C91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6AE56-4878-4176-8D46-CA520CA2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180AA3-CA12-47AA-BF80-A53FAEFD1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3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4E1DE7-207F-4868-8A1F-4197D1407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" y="5068862"/>
            <a:ext cx="1735834" cy="173583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102C43-8DA0-4A34-983A-A37381E300CA}"/>
              </a:ext>
            </a:extLst>
          </p:cNvPr>
          <p:cNvSpPr/>
          <p:nvPr/>
        </p:nvSpPr>
        <p:spPr>
          <a:xfrm>
            <a:off x="850685" y="5714997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pic>
        <p:nvPicPr>
          <p:cNvPr id="8" name="Рисунок 7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5EC675-0628-405F-866E-01673F13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85" y="5089913"/>
            <a:ext cx="1735834" cy="173583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BB5412-F911-490F-B0F2-E06954B6E50D}"/>
              </a:ext>
            </a:extLst>
          </p:cNvPr>
          <p:cNvSpPr/>
          <p:nvPr/>
        </p:nvSpPr>
        <p:spPr>
          <a:xfrm>
            <a:off x="25323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pic>
        <p:nvPicPr>
          <p:cNvPr id="10" name="Рисунок 9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BAFADE-1FC6-4058-B6E0-70A5AD900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85" y="5089913"/>
            <a:ext cx="1735834" cy="173583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171179C-0BE0-406A-9022-9D6BB03541FE}"/>
              </a:ext>
            </a:extLst>
          </p:cNvPr>
          <p:cNvSpPr/>
          <p:nvPr/>
        </p:nvSpPr>
        <p:spPr>
          <a:xfrm>
            <a:off x="42271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  <p:pic>
        <p:nvPicPr>
          <p:cNvPr id="12" name="Рисунок 11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AF409E-C907-42A9-8E99-54D0610BA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72" y="5100621"/>
            <a:ext cx="1735834" cy="173583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D9DF6B-1951-474F-9130-35090BBAAC0D}"/>
              </a:ext>
            </a:extLst>
          </p:cNvPr>
          <p:cNvSpPr/>
          <p:nvPr/>
        </p:nvSpPr>
        <p:spPr>
          <a:xfrm>
            <a:off x="5903198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</p:txBody>
      </p:sp>
      <p:pic>
        <p:nvPicPr>
          <p:cNvPr id="14" name="Рисунок 13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4673C0-1E20-4391-BBF9-016C9EC7A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59" y="5100621"/>
            <a:ext cx="1735834" cy="173583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EA15BC2-A548-453E-A1E9-A69F937F20A7}"/>
              </a:ext>
            </a:extLst>
          </p:cNvPr>
          <p:cNvSpPr/>
          <p:nvPr/>
        </p:nvSpPr>
        <p:spPr>
          <a:xfrm>
            <a:off x="7579285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C66EA46-32ED-4541-B92D-9E8C10896760}"/>
              </a:ext>
            </a:extLst>
          </p:cNvPr>
          <p:cNvSpPr/>
          <p:nvPr/>
        </p:nvSpPr>
        <p:spPr>
          <a:xfrm>
            <a:off x="1522569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F03839-A086-4F67-A5C3-DD418ADFB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91" y="1825625"/>
            <a:ext cx="4475468" cy="4475468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1E9D951A-E934-422B-8B73-F42A8F76E2BF}"/>
              </a:ext>
            </a:extLst>
          </p:cNvPr>
          <p:cNvSpPr/>
          <p:nvPr/>
        </p:nvSpPr>
        <p:spPr>
          <a:xfrm>
            <a:off x="3464837" y="3455330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4D30E53D-FB9E-4077-84BA-19234D58D603}"/>
              </a:ext>
            </a:extLst>
          </p:cNvPr>
          <p:cNvSpPr/>
          <p:nvPr/>
        </p:nvSpPr>
        <p:spPr>
          <a:xfrm>
            <a:off x="4174093" y="3462345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" name="Рисунок 19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DC5A86B-F392-4F80-9177-62C9623A8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60" y="3106509"/>
            <a:ext cx="1957985" cy="195798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9253007-EEEC-4866-BE70-87A88093DC9B}"/>
              </a:ext>
            </a:extLst>
          </p:cNvPr>
          <p:cNvSpPr/>
          <p:nvPr/>
        </p:nvSpPr>
        <p:spPr>
          <a:xfrm>
            <a:off x="733657" y="313880"/>
            <a:ext cx="7054509" cy="1102115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0D74F40-85E1-4EB1-9442-22661DF70C06}"/>
              </a:ext>
            </a:extLst>
          </p:cNvPr>
          <p:cNvSpPr/>
          <p:nvPr/>
        </p:nvSpPr>
        <p:spPr>
          <a:xfrm>
            <a:off x="1517756" y="182946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00483A-D7F6-4365-AEB9-D66DDD185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78" y="1854799"/>
            <a:ext cx="4475468" cy="4475468"/>
          </a:xfrm>
          <a:prstGeom prst="rect">
            <a:avLst/>
          </a:prstGeom>
        </p:spPr>
      </p:pic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3A44AA21-A932-4C3D-A68F-A19AFA0664D8}"/>
              </a:ext>
            </a:extLst>
          </p:cNvPr>
          <p:cNvSpPr/>
          <p:nvPr/>
        </p:nvSpPr>
        <p:spPr>
          <a:xfrm rot="16200000">
            <a:off x="3911979" y="2557742"/>
            <a:ext cx="302792" cy="15679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04BB17-E350-4F40-8B57-E52500449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80" y="3341705"/>
            <a:ext cx="1957985" cy="1957985"/>
          </a:xfrm>
          <a:prstGeom prst="rect">
            <a:avLst/>
          </a:prstGeom>
        </p:spPr>
      </p:pic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D5D308E6-431C-46D5-9210-D2253726CEAE}"/>
              </a:ext>
            </a:extLst>
          </p:cNvPr>
          <p:cNvSpPr/>
          <p:nvPr/>
        </p:nvSpPr>
        <p:spPr>
          <a:xfrm rot="5400000" flipH="1">
            <a:off x="3876497" y="3158355"/>
            <a:ext cx="302792" cy="156792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531A21AC-9A93-4359-9862-3A11F49BFF08}"/>
              </a:ext>
            </a:extLst>
          </p:cNvPr>
          <p:cNvSpPr/>
          <p:nvPr/>
        </p:nvSpPr>
        <p:spPr>
          <a:xfrm rot="16200000">
            <a:off x="3915807" y="3870149"/>
            <a:ext cx="302794" cy="1291723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C1052E03-57DB-448D-8852-9FA868257C69}"/>
              </a:ext>
            </a:extLst>
          </p:cNvPr>
          <p:cNvSpPr/>
          <p:nvPr/>
        </p:nvSpPr>
        <p:spPr>
          <a:xfrm rot="5400000" flipH="1">
            <a:off x="3861064" y="4441740"/>
            <a:ext cx="302792" cy="1269279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CBFF0797-5A45-47E9-8A06-A11B01693139}"/>
              </a:ext>
            </a:extLst>
          </p:cNvPr>
          <p:cNvSpPr/>
          <p:nvPr/>
        </p:nvSpPr>
        <p:spPr>
          <a:xfrm rot="16200000">
            <a:off x="3914027" y="5185564"/>
            <a:ext cx="302792" cy="9598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6104FD3C-8D06-4AE1-B505-8AAC5ACC187D}"/>
              </a:ext>
            </a:extLst>
          </p:cNvPr>
          <p:cNvSpPr/>
          <p:nvPr/>
        </p:nvSpPr>
        <p:spPr>
          <a:xfrm>
            <a:off x="1522248" y="1870211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CD1DEE-1735-4224-A47F-06D5B9B85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70" y="1895542"/>
            <a:ext cx="4475468" cy="4475468"/>
          </a:xfrm>
          <a:prstGeom prst="rect">
            <a:avLst/>
          </a:prstGeom>
        </p:spPr>
      </p:pic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79C233AE-1482-4F3A-9536-4824F7B11C69}"/>
              </a:ext>
            </a:extLst>
          </p:cNvPr>
          <p:cNvSpPr/>
          <p:nvPr/>
        </p:nvSpPr>
        <p:spPr>
          <a:xfrm>
            <a:off x="3260801" y="3329118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8DE027-D196-40F0-9D8D-DF32CC486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01" y="3342493"/>
            <a:ext cx="1957985" cy="1957985"/>
          </a:xfrm>
          <a:prstGeom prst="rect">
            <a:avLst/>
          </a:prstGeom>
        </p:spPr>
      </p:pic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6CF6A279-92CC-4E9E-BC86-617444B4DA45}"/>
              </a:ext>
            </a:extLst>
          </p:cNvPr>
          <p:cNvSpPr/>
          <p:nvPr/>
        </p:nvSpPr>
        <p:spPr>
          <a:xfrm>
            <a:off x="3778642" y="332911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id="{F3325AFC-2E6E-4884-ADBF-A7B4C266EEFA}"/>
              </a:ext>
            </a:extLst>
          </p:cNvPr>
          <p:cNvSpPr/>
          <p:nvPr/>
        </p:nvSpPr>
        <p:spPr>
          <a:xfrm>
            <a:off x="4362090" y="3342493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B6595DDC-2857-43BD-8711-AE50C6E9DA58}"/>
              </a:ext>
            </a:extLst>
          </p:cNvPr>
          <p:cNvSpPr/>
          <p:nvPr/>
        </p:nvSpPr>
        <p:spPr>
          <a:xfrm>
            <a:off x="1509616" y="180280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6" name="Рисунок 55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3C981DC-E947-4190-8D48-A9E9A9B2E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38" y="1828139"/>
            <a:ext cx="4475468" cy="4475468"/>
          </a:xfrm>
          <a:prstGeom prst="rect">
            <a:avLst/>
          </a:prstGeom>
        </p:spPr>
      </p:pic>
      <p:sp>
        <p:nvSpPr>
          <p:cNvPr id="57" name="Стрелка: вниз 56">
            <a:extLst>
              <a:ext uri="{FF2B5EF4-FFF2-40B4-BE49-F238E27FC236}">
                <a16:creationId xmlns:a16="http://schemas.microsoft.com/office/drawing/2014/main" id="{3D630158-EA8B-467F-80B1-4F29F35E54E5}"/>
              </a:ext>
            </a:extLst>
          </p:cNvPr>
          <p:cNvSpPr/>
          <p:nvPr/>
        </p:nvSpPr>
        <p:spPr>
          <a:xfrm>
            <a:off x="3536416" y="3383982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8" name="Рисунок 57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0D8414-C378-42DA-8974-7E82646BB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01" y="3239902"/>
            <a:ext cx="1957985" cy="1957985"/>
          </a:xfrm>
          <a:prstGeom prst="rect">
            <a:avLst/>
          </a:prstGeom>
        </p:spPr>
      </p:pic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649F3308-4243-434C-9B9C-07E7B9BC3276}"/>
              </a:ext>
            </a:extLst>
          </p:cNvPr>
          <p:cNvSpPr/>
          <p:nvPr/>
        </p:nvSpPr>
        <p:spPr>
          <a:xfrm flipV="1">
            <a:off x="4038824" y="338887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DA80AB5E-E085-4C77-8172-EC11B37337BF}"/>
              </a:ext>
            </a:extLst>
          </p:cNvPr>
          <p:cNvSpPr/>
          <p:nvPr/>
        </p:nvSpPr>
        <p:spPr>
          <a:xfrm>
            <a:off x="1500208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7" name="Рисунок 6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A64DD3-2FFD-48FC-BC60-35BE78E2E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30" y="1825625"/>
            <a:ext cx="4475468" cy="4475468"/>
          </a:xfrm>
          <a:prstGeom prst="rect">
            <a:avLst/>
          </a:prstGeom>
        </p:spPr>
      </p:pic>
      <p:sp>
        <p:nvSpPr>
          <p:cNvPr id="68" name="Стрелка: вниз 67">
            <a:extLst>
              <a:ext uri="{FF2B5EF4-FFF2-40B4-BE49-F238E27FC236}">
                <a16:creationId xmlns:a16="http://schemas.microsoft.com/office/drawing/2014/main" id="{BDB094E5-91E5-431E-AB41-CA1A4E8127BE}"/>
              </a:ext>
            </a:extLst>
          </p:cNvPr>
          <p:cNvSpPr/>
          <p:nvPr/>
        </p:nvSpPr>
        <p:spPr>
          <a:xfrm rot="19346755">
            <a:off x="3413233" y="4778203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9" name="Рисунок 68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DAC834-25BD-40B4-A901-1ECF93941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08" y="4241909"/>
            <a:ext cx="2335289" cy="2335289"/>
          </a:xfrm>
          <a:prstGeom prst="rect">
            <a:avLst/>
          </a:prstGeom>
        </p:spPr>
      </p:pic>
      <p:sp>
        <p:nvSpPr>
          <p:cNvPr id="72" name="Стрелка: вниз 71">
            <a:extLst>
              <a:ext uri="{FF2B5EF4-FFF2-40B4-BE49-F238E27FC236}">
                <a16:creationId xmlns:a16="http://schemas.microsoft.com/office/drawing/2014/main" id="{88B4617C-3EEC-47C7-B5D5-C53D2D725359}"/>
              </a:ext>
            </a:extLst>
          </p:cNvPr>
          <p:cNvSpPr/>
          <p:nvPr/>
        </p:nvSpPr>
        <p:spPr>
          <a:xfrm rot="2253245" flipH="1">
            <a:off x="4230760" y="4786591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5BB8C2BD-BF50-4671-89EB-8D48FCD3EB31}"/>
              </a:ext>
            </a:extLst>
          </p:cNvPr>
          <p:cNvSpPr/>
          <p:nvPr/>
        </p:nvSpPr>
        <p:spPr>
          <a:xfrm>
            <a:off x="1426648" y="1788032"/>
            <a:ext cx="4892644" cy="4534126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 descr="Изображение выглядит как симво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D2488E8-AE98-4EE2-AB97-E9AFBBBC59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71" y="1876723"/>
            <a:ext cx="4468929" cy="446892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имвол, графическая вставка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7CC788-4BBE-4251-B0AA-3F0FA30176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95" y="1949655"/>
            <a:ext cx="4177102" cy="4177102"/>
          </a:xfrm>
          <a:prstGeom prst="rect">
            <a:avLst/>
          </a:prstGeom>
        </p:spPr>
      </p:pic>
      <p:pic>
        <p:nvPicPr>
          <p:cNvPr id="77" name="Рисунок 76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47D1373-0E9F-4A38-8774-AF38B2A41C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57" y="2058126"/>
            <a:ext cx="4690958" cy="469095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символ, графическая вставка, дизайн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410861-DA73-45DD-9F2E-AAE56FB764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56" y="1800690"/>
            <a:ext cx="4311454" cy="432606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03A5ED9-8C3A-404B-BB6A-F275B5EE80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2416" y="54313"/>
            <a:ext cx="1341088" cy="134108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0AA4B4-2492-43D2-B570-14679C4E18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04659" y="-153769"/>
            <a:ext cx="1529686" cy="152968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круг, логотип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2FFB0-AE11-4056-85BA-F119359ABC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063" y="-231025"/>
            <a:ext cx="1714090" cy="17191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руг, символ, ключ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7F315EC-9878-4B08-9D26-9A30BBCA88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4002" y="-139796"/>
            <a:ext cx="1714091" cy="171907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имвол, круг, Графика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E7F4388-B8EF-444B-B695-0ECD5E3655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434">
            <a:off x="6046965" y="-76409"/>
            <a:ext cx="1637153" cy="163216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24819E7-5FD9-44E2-9A83-22BE6EFF71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61" y="2074327"/>
            <a:ext cx="4406628" cy="442126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FD0AEBC-E73E-4AB4-B736-E749B8DA6468}"/>
              </a:ext>
            </a:extLst>
          </p:cNvPr>
          <p:cNvSpPr/>
          <p:nvPr/>
        </p:nvSpPr>
        <p:spPr>
          <a:xfrm>
            <a:off x="-8739404" y="-2376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B640D08-C42D-443E-AA7C-6BCC8EBB2AB6}"/>
              </a:ext>
            </a:extLst>
          </p:cNvPr>
          <p:cNvSpPr/>
          <p:nvPr/>
        </p:nvSpPr>
        <p:spPr>
          <a:xfrm>
            <a:off x="-6027323" y="-2392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5A63ECB-C7BB-4975-B166-9DDB3EC77268}"/>
              </a:ext>
            </a:extLst>
          </p:cNvPr>
          <p:cNvSpPr/>
          <p:nvPr/>
        </p:nvSpPr>
        <p:spPr>
          <a:xfrm>
            <a:off x="-3758213" y="-240457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6CA3980-139C-4676-9986-F3DC887DDE52}"/>
              </a:ext>
            </a:extLst>
          </p:cNvPr>
          <p:cNvSpPr/>
          <p:nvPr/>
        </p:nvSpPr>
        <p:spPr>
          <a:xfrm>
            <a:off x="-7466981" y="15640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EC87BA72-CE03-4316-AA3C-7720929BE4F4}"/>
              </a:ext>
            </a:extLst>
          </p:cNvPr>
          <p:cNvSpPr/>
          <p:nvPr/>
        </p:nvSpPr>
        <p:spPr>
          <a:xfrm>
            <a:off x="-4835158" y="15558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E80D13F-8F9D-4B34-8F10-B7183129042F}"/>
              </a:ext>
            </a:extLst>
          </p:cNvPr>
          <p:cNvSpPr/>
          <p:nvPr/>
        </p:nvSpPr>
        <p:spPr>
          <a:xfrm>
            <a:off x="1071967" y="54225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B6527D4-6A0C-4B95-8DAE-3AD56DF0E046}"/>
              </a:ext>
            </a:extLst>
          </p:cNvPr>
          <p:cNvSpPr/>
          <p:nvPr/>
        </p:nvSpPr>
        <p:spPr>
          <a:xfrm>
            <a:off x="2522986" y="5474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7B86625-10FB-420D-B5EA-9043DEC106B0}"/>
              </a:ext>
            </a:extLst>
          </p:cNvPr>
          <p:cNvSpPr/>
          <p:nvPr/>
        </p:nvSpPr>
        <p:spPr>
          <a:xfrm>
            <a:off x="3864237" y="54391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0CCC5821-F1C8-4AE1-B8CB-6294CF687C7C}"/>
              </a:ext>
            </a:extLst>
          </p:cNvPr>
          <p:cNvSpPr/>
          <p:nvPr/>
        </p:nvSpPr>
        <p:spPr>
          <a:xfrm>
            <a:off x="5238160" y="54961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EBDA876-6EE8-4AEE-87C6-F699092CC81B}"/>
              </a:ext>
            </a:extLst>
          </p:cNvPr>
          <p:cNvSpPr/>
          <p:nvPr/>
        </p:nvSpPr>
        <p:spPr>
          <a:xfrm>
            <a:off x="6674226" y="5653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pic>
        <p:nvPicPr>
          <p:cNvPr id="291" name="Picture 29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84335" y="3789680"/>
            <a:ext cx="27336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9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4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9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4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9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4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9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4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7" grpId="0" animBg="1"/>
      <p:bldP spid="27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6" grpId="0" animBg="1"/>
      <p:bldP spid="66" grpId="1" animBg="1"/>
      <p:bldP spid="68" grpId="0" animBg="1"/>
      <p:bldP spid="68" grpId="1" animBg="1"/>
      <p:bldP spid="72" grpId="0" animBg="1"/>
      <p:bldP spid="72" grpId="1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C9B98F-1245-4C6F-B7EC-3E57E02B16E1}"/>
</file>

<file path=customXml/itemProps2.xml><?xml version="1.0" encoding="utf-8"?>
<ds:datastoreItem xmlns:ds="http://schemas.openxmlformats.org/officeDocument/2006/customXml" ds:itemID="{627A08FF-106B-48B9-B8DD-AEAA90AAE8E7}"/>
</file>

<file path=customXml/itemProps3.xml><?xml version="1.0" encoding="utf-8"?>
<ds:datastoreItem xmlns:ds="http://schemas.openxmlformats.org/officeDocument/2006/customXml" ds:itemID="{3F09E1F8-5E32-4797-A716-1DC3DA397A2A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9</cp:revision>
  <dcterms:created xsi:type="dcterms:W3CDTF">2025-05-12T19:52:16Z</dcterms:created>
  <dcterms:modified xsi:type="dcterms:W3CDTF">2025-05-26T15:06:31Z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