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3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3664C2-9580-4CA8-AA61-ADB25E870B3E}" type="datetimeFigureOut">
              <a:rPr lang="ru-UA" smtClean="0"/>
              <a:t>25.10.2024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FA9F78-9EB0-4579-8BF8-6316C394E28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16203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FA9F78-9EB0-4579-8BF8-6316C394E28B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59461803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25.10.2024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25.10.2024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25.10.2024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25.10.2024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25.10.2024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25.10.2024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25.10.2024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25.10.2024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25.10.2024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25.10.2024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25.10.2024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25.10.2024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microsoft.com/office/2007/relationships/hdphoto" Target="../media/hdphoto1.wdp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13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966585"/>
          </a:xfrm>
          <a:prstGeom prst="rect">
            <a:avLst/>
          </a:prstGeom>
        </p:spPr>
      </p:pic>
      <p:sp>
        <p:nvSpPr>
          <p:cNvPr id="2" name="Блок-схема: вузол 1"/>
          <p:cNvSpPr/>
          <p:nvPr/>
        </p:nvSpPr>
        <p:spPr>
          <a:xfrm>
            <a:off x="2494073" y="150633"/>
            <a:ext cx="3166587" cy="3066837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2980894" y="696715"/>
            <a:ext cx="2294954" cy="188696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268" y="630703"/>
            <a:ext cx="2002322" cy="191889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4" t="6114" r="8740" b="6029"/>
          <a:stretch>
            <a:fillRect/>
          </a:stretch>
        </p:blipFill>
        <p:spPr>
          <a:xfrm>
            <a:off x="3040268" y="599303"/>
            <a:ext cx="1993900" cy="216949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855" y="-27633"/>
            <a:ext cx="5579934" cy="68580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86813" y="4384081"/>
            <a:ext cx="2226319" cy="245435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530" y="2549595"/>
            <a:ext cx="1020310" cy="12442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462" y="860401"/>
            <a:ext cx="1020310" cy="12442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660" y="3217470"/>
            <a:ext cx="987247" cy="12039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7" r="8664" b="6920"/>
          <a:stretch>
            <a:fillRect/>
          </a:stretch>
        </p:blipFill>
        <p:spPr>
          <a:xfrm>
            <a:off x="3925957" y="1271857"/>
            <a:ext cx="4134485" cy="4015760"/>
          </a:xfrm>
          <a:prstGeom prst="rect">
            <a:avLst/>
          </a:prstGeom>
        </p:spPr>
      </p:pic>
      <p:pic>
        <p:nvPicPr>
          <p:cNvPr id="71" name="Picture 70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7708" y="3638550"/>
            <a:ext cx="3209925" cy="3209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29167E-6 -4.44444E-6 L -0.13985 0.14769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92" y="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25E-6 -3.7037E-6 L -0.27175 0.49167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94" y="2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66667E-6 0 L -0.38021 0.24398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10" y="1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2" grpId="3" animBg="1"/>
      <p:bldP spid="2" grpId="4" animBg="1"/>
      <p:bldP spid="2" grpId="5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20</cp:revision>
  <dcterms:created xsi:type="dcterms:W3CDTF">2024-04-13T10:22:00Z</dcterms:created>
  <dcterms:modified xsi:type="dcterms:W3CDTF">2024-10-25T20:10:11Z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3626B582B6744208A62CBB30B247A5F6_12</vt:lpwstr>
  </property>
  <property fmtid="{D5CDD505-2E9C-101B-9397-08002B2CF9AE}" pid="3" name="KSOProductBuildVer">
    <vt:lpwstr>1033-12.2.0.17153</vt:lpwstr>
  </property>
</Properties>
</file>