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20072" y="114300"/>
            <a:ext cx="9642763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142" y="4631920"/>
            <a:ext cx="2126266" cy="2126266"/>
          </a:xfrm>
          <a:prstGeom prst="rect">
            <a:avLst/>
          </a:prstGeom>
        </p:spPr>
      </p:pic>
      <p:pic>
        <p:nvPicPr>
          <p:cNvPr id="7" name="Рисунок 6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93" y="4441618"/>
            <a:ext cx="2126266" cy="22311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66492" y="4256385"/>
            <a:ext cx="158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 кого?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7197" y="4084836"/>
            <a:ext cx="153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лачко с текстом: овальное 9"/>
          <p:cNvSpPr/>
          <p:nvPr/>
        </p:nvSpPr>
        <p:spPr>
          <a:xfrm>
            <a:off x="1873989" y="4256385"/>
            <a:ext cx="2940905" cy="1970406"/>
          </a:xfrm>
          <a:prstGeom prst="wedgeEllipseCallout">
            <a:avLst>
              <a:gd name="adj1" fmla="val -64802"/>
              <a:gd name="adj2" fmla="val -593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блачко с текстом: овальное 10"/>
          <p:cNvSpPr/>
          <p:nvPr/>
        </p:nvSpPr>
        <p:spPr>
          <a:xfrm>
            <a:off x="4931373" y="4256385"/>
            <a:ext cx="2940905" cy="1970406"/>
          </a:xfrm>
          <a:prstGeom prst="wedgeEllipseCallout">
            <a:avLst>
              <a:gd name="adj1" fmla="val 67105"/>
              <a:gd name="adj2" fmla="val 4375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тигр, мультфильм, Большие кошки, Бенгальский тигр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82" y="1603712"/>
            <a:ext cx="1435376" cy="143537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млекопитающе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87" y="303011"/>
            <a:ext cx="1408489" cy="140848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амфибия, графическая вставка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393" y="241017"/>
            <a:ext cx="1532476" cy="15324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28" y="1406872"/>
            <a:ext cx="1730886" cy="1730886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65" y="217558"/>
            <a:ext cx="1493942" cy="1493942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28" y="516639"/>
            <a:ext cx="1294625" cy="129462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ранспортное средство, мотоцикл, колесо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561" y="254421"/>
            <a:ext cx="1764717" cy="1323538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ранспорт, плавсредство, корабль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48" y="2568180"/>
            <a:ext cx="1718313" cy="171831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отоцикл, колесо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065" y="2849337"/>
            <a:ext cx="1189388" cy="109637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ранспорт, экскаватор, Строительное оборудовани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161" y="2372114"/>
            <a:ext cx="1532476" cy="1532476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олесо, транспортное средство, спортивный автомобиль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23" y="1450156"/>
            <a:ext cx="1720671" cy="172067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, транспортное средство, автобус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097" y="1665429"/>
            <a:ext cx="1567331" cy="1567331"/>
          </a:xfrm>
          <a:prstGeom prst="rect">
            <a:avLst/>
          </a:prstGeom>
        </p:spPr>
      </p:pic>
      <p:pic>
        <p:nvPicPr>
          <p:cNvPr id="158" name="Picture 15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762490" y="2684780"/>
            <a:ext cx="1562100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39153 0.5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70" y="2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153 0.5875 L -0.25 -0.076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83" y="-3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25846 0.6122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3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48 0.61666 L 0.8082 -0.0872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69" y="-3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21132 0.4129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60" y="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82812 -0.175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06" y="-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09349 0.4002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-0.32955 -0.145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84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0.00703 0.2502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-0.41627 -0.0826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0" y="-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-0.12565 0.609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9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0.77409 -0.0462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98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0.0806 0.4201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0.69831 0.0048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1693 0.61018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3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59453 0.3199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27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-0.26003 0.2504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8" y="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62734 0.18009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67" y="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33646 0.41458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75638 -0.05463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26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-0.14206 0.60602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3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0.47852 0.74583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19" y="3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-0.40808 0.28727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4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0.46849 0.5381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24" y="2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2024-05-10T10:26:00Z</dcterms:created>
  <dcterms:modified xsi:type="dcterms:W3CDTF">2024-12-09T14:07:25Z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8F239587D50442D8A0B6FB9A04E1A15A_12</vt:lpwstr>
  </property>
  <property fmtid="{D5CDD505-2E9C-101B-9397-08002B2CF9AE}" pid="3" name="KSOProductBuildVer">
    <vt:lpwstr>1033-12.2.0.17119</vt:lpwstr>
  </property>
</Properties>
</file>