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44403" y="3025920"/>
            <a:ext cx="156210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41</cp:revision>
  <dcterms:created xsi:type="dcterms:W3CDTF">2024-03-02T20:04:00Z</dcterms:created>
  <dcterms:modified xsi:type="dcterms:W3CDTF">2024-10-30T11:38:36Z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