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44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B0B741-55B4-48AF-84DC-8B3AE459E48F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F3AE45-3510-44F7-8928-5BEDE05A38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596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F3AE45-3510-44F7-8928-5BEDE05A38A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5153387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989F9-BF0A-4B2F-81C7-0808562CCA57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BB3AA-CA0C-480B-BF4D-70C131FB4A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027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989F9-BF0A-4B2F-81C7-0808562CCA57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BB3AA-CA0C-480B-BF4D-70C131FB4A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501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989F9-BF0A-4B2F-81C7-0808562CCA57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BB3AA-CA0C-480B-BF4D-70C131FB4A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939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989F9-BF0A-4B2F-81C7-0808562CCA57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BB3AA-CA0C-480B-BF4D-70C131FB4A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985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989F9-BF0A-4B2F-81C7-0808562CCA57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BB3AA-CA0C-480B-BF4D-70C131FB4A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872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989F9-BF0A-4B2F-81C7-0808562CCA57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BB3AA-CA0C-480B-BF4D-70C131FB4A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068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989F9-BF0A-4B2F-81C7-0808562CCA57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BB3AA-CA0C-480B-BF4D-70C131FB4A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109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989F9-BF0A-4B2F-81C7-0808562CCA57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BB3AA-CA0C-480B-BF4D-70C131FB4A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928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989F9-BF0A-4B2F-81C7-0808562CCA57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BB3AA-CA0C-480B-BF4D-70C131FB4A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6477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989F9-BF0A-4B2F-81C7-0808562CCA57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BB3AA-CA0C-480B-BF4D-70C131FB4A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247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989F9-BF0A-4B2F-81C7-0808562CCA57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BB3AA-CA0C-480B-BF4D-70C131FB4A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80037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8989F9-BF0A-4B2F-81C7-0808562CCA57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BB3AA-CA0C-480B-BF4D-70C131FB4A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605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gif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BA97681-8513-4CCC-8C5A-DB7FDBB874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44" y="4514485"/>
            <a:ext cx="6559510" cy="190514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6BB9616-DB75-4B8C-829C-F25FE6DD3B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066" y="2684870"/>
            <a:ext cx="3972008" cy="397200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D07C57A-E862-4C5E-8C98-41E9825C1BF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071" y="3451446"/>
            <a:ext cx="831855" cy="813976"/>
          </a:xfrm>
          <a:prstGeom prst="rect">
            <a:avLst/>
          </a:prstGeom>
        </p:spPr>
      </p:pic>
      <p:pic>
        <p:nvPicPr>
          <p:cNvPr id="1026" name="Picture 2" descr="Adoptables!!! (will add more) | Steven Universe Amino">
            <a:extLst>
              <a:ext uri="{FF2B5EF4-FFF2-40B4-BE49-F238E27FC236}">
                <a16:creationId xmlns:a16="http://schemas.microsoft.com/office/drawing/2014/main" id="{2F2B54C5-2955-4B2C-A1C0-CF3076E72A5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164" y="4899807"/>
            <a:ext cx="379095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Adoptables!!! (will add more) | Steven Universe Amino">
            <a:extLst>
              <a:ext uri="{FF2B5EF4-FFF2-40B4-BE49-F238E27FC236}">
                <a16:creationId xmlns:a16="http://schemas.microsoft.com/office/drawing/2014/main" id="{37449568-044E-42F9-A21A-EA8B03CB6C7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675" y="4770928"/>
            <a:ext cx="2924942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Adoptables!!! (will add more) | Steven Universe Amino">
            <a:extLst>
              <a:ext uri="{FF2B5EF4-FFF2-40B4-BE49-F238E27FC236}">
                <a16:creationId xmlns:a16="http://schemas.microsoft.com/office/drawing/2014/main" id="{AC6BE42B-AC41-46D6-A476-BF19AFE43A5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12" y="5322369"/>
            <a:ext cx="3790950" cy="1086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Adoptables!!! (will add more) | Steven Universe Amino">
            <a:extLst>
              <a:ext uri="{FF2B5EF4-FFF2-40B4-BE49-F238E27FC236}">
                <a16:creationId xmlns:a16="http://schemas.microsoft.com/office/drawing/2014/main" id="{8B367EE6-43B6-4DD2-98A8-8D02E9AECAE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651" y="5527741"/>
            <a:ext cx="3790950" cy="1086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6F76585-E499-47DA-BFA7-96C6C4D393A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210" y="4505057"/>
            <a:ext cx="876441" cy="85760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92278740-231F-4253-BBBA-6A048F4A972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411" y="3863128"/>
            <a:ext cx="826903" cy="809131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F6F76585-E499-47DA-BFA7-96C6C4D393A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594" y="3598265"/>
            <a:ext cx="804635" cy="78734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F6F76585-E499-47DA-BFA7-96C6C4D393A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329" y="4451713"/>
            <a:ext cx="760168" cy="74383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F6F76585-E499-47DA-BFA7-96C6C4D393A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315" y="4838837"/>
            <a:ext cx="729082" cy="71341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3829" y="-61824"/>
            <a:ext cx="3448608" cy="344860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8" r="9721"/>
          <a:stretch/>
        </p:blipFill>
        <p:spPr>
          <a:xfrm>
            <a:off x="131076" y="5788817"/>
            <a:ext cx="789709" cy="1092673"/>
          </a:xfrm>
          <a:prstGeom prst="rect">
            <a:avLst/>
          </a:prstGeom>
        </p:spPr>
      </p:pic>
      <p:pic>
        <p:nvPicPr>
          <p:cNvPr id="1027" name="Picture 1026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792279" y="1681681"/>
            <a:ext cx="3867150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125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7</cp:revision>
  <dcterms:created xsi:type="dcterms:W3CDTF">2024-05-15T06:23:45Z</dcterms:created>
  <dcterms:modified xsi:type="dcterms:W3CDTF">2024-11-01T08:51:26Z</dcterms:modified>
</cp:coreProperties>
</file>