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32861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1EA889-D5C7-4F5C-A2C7-7B06F891F300}"/>
</file>

<file path=customXml/itemProps2.xml><?xml version="1.0" encoding="utf-8"?>
<ds:datastoreItem xmlns:ds="http://schemas.openxmlformats.org/officeDocument/2006/customXml" ds:itemID="{8D550733-0C98-47F0-AA18-58ECB814ED39}"/>
</file>

<file path=customXml/itemProps3.xml><?xml version="1.0" encoding="utf-8"?>
<ds:datastoreItem xmlns:ds="http://schemas.openxmlformats.org/officeDocument/2006/customXml" ds:itemID="{388441A4-6C3E-42D9-B3A6-38EBC2670A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