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54"/>
          <a:stretch/>
        </p:blipFill>
        <p:spPr>
          <a:xfrm flipH="1">
            <a:off x="3105149" y="3358447"/>
            <a:ext cx="2380338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573165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08040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37957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21868" y="4622999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27" y="2430138"/>
            <a:ext cx="2828925" cy="2790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34102 -0.013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21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50143 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36145 0.042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21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50209 0.000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2024-04-16T13:50:00Z</dcterms:created>
  <dcterms:modified xsi:type="dcterms:W3CDTF">2024-10-31T13:06:34Z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