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235" y="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0C88DD-95CC-42C8-B7CC-8E1D2C3755F8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CF158D-E998-48E5-8C7F-75DC21BBD250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CF158D-E998-48E5-8C7F-75DC21BBD250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E3AD4-297F-4102-BE59-704C4FC24447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42799-E416-44B3-9CFB-DEA34229F40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E3AD4-297F-4102-BE59-704C4FC24447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42799-E416-44B3-9CFB-DEA34229F40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E3AD4-297F-4102-BE59-704C4FC24447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42799-E416-44B3-9CFB-DEA34229F40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E3AD4-297F-4102-BE59-704C4FC24447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42799-E416-44B3-9CFB-DEA34229F40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E3AD4-297F-4102-BE59-704C4FC24447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42799-E416-44B3-9CFB-DEA34229F40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E3AD4-297F-4102-BE59-704C4FC24447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42799-E416-44B3-9CFB-DEA34229F40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E3AD4-297F-4102-BE59-704C4FC24447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42799-E416-44B3-9CFB-DEA34229F40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E3AD4-297F-4102-BE59-704C4FC24447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42799-E416-44B3-9CFB-DEA34229F40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E3AD4-297F-4102-BE59-704C4FC24447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42799-E416-44B3-9CFB-DEA34229F40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E3AD4-297F-4102-BE59-704C4FC24447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42799-E416-44B3-9CFB-DEA34229F40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E3AD4-297F-4102-BE59-704C4FC24447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42799-E416-44B3-9CFB-DEA34229F40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E3AD4-297F-4102-BE59-704C4FC24447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942799-E416-44B3-9CFB-DEA34229F40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tags" Target="../tags/tag1.xml"/><Relationship Id="rId15" Type="http://schemas.openxmlformats.org/officeDocument/2006/relationships/image" Target="../media/image14.png"/><Relationship Id="rId16" Type="http://schemas.openxmlformats.org/officeDocument/2006/relationships/slideLayout" Target="../slideLayouts/slideLayout7.xml"/><Relationship Id="rId17" Type="http://schemas.openxmlformats.org/officeDocument/2006/relationships/notesSlide" Target="../notesSlides/notesSlide1.xml"/><Relationship Id="rId18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7210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91" t="50189" r="14735" b="10065"/>
          <a:stretch>
            <a:fillRect/>
          </a:stretch>
        </p:blipFill>
        <p:spPr>
          <a:xfrm>
            <a:off x="2361337" y="4768057"/>
            <a:ext cx="3924301" cy="22288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91" t="17635" r="14735" b="48762"/>
          <a:stretch>
            <a:fillRect/>
          </a:stretch>
        </p:blipFill>
        <p:spPr>
          <a:xfrm>
            <a:off x="2361335" y="2925764"/>
            <a:ext cx="3924301" cy="1884362"/>
          </a:xfrm>
          <a:prstGeom prst="rect">
            <a:avLst/>
          </a:prstGeom>
        </p:spPr>
      </p:pic>
      <p:grpSp>
        <p:nvGrpSpPr>
          <p:cNvPr id="11" name="Группа 10"/>
          <p:cNvGrpSpPr/>
          <p:nvPr/>
        </p:nvGrpSpPr>
        <p:grpSpPr>
          <a:xfrm>
            <a:off x="1680299" y="304801"/>
            <a:ext cx="5286378" cy="3563144"/>
            <a:chOff x="1680299" y="304801"/>
            <a:chExt cx="5286378" cy="3563144"/>
          </a:xfrm>
        </p:grpSpPr>
        <p:sp>
          <p:nvSpPr>
            <p:cNvPr id="8" name="Облачко с текстом: прямоугольное со скругленными углами 7"/>
            <p:cNvSpPr/>
            <p:nvPr/>
          </p:nvSpPr>
          <p:spPr>
            <a:xfrm>
              <a:off x="1680299" y="304801"/>
              <a:ext cx="5286378" cy="3563144"/>
            </a:xfrm>
            <a:prstGeom prst="wedgeRoundRectCallout">
              <a:avLst>
                <a:gd name="adj1" fmla="val -2995"/>
                <a:gd name="adj2" fmla="val 67312"/>
                <a:gd name="adj3" fmla="val 16667"/>
              </a:avLst>
            </a:prstGeom>
            <a:solidFill>
              <a:schemeClr val="bg1">
                <a:alpha val="76000"/>
              </a:schemeClr>
            </a:solidFill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Narrow" panose="020B0606020202030204" pitchFamily="34" charset="0"/>
                </a:rPr>
                <a:t>ЗА-ЗА-ЗА – ПРИЛЕТЕЛА</a:t>
              </a:r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r>
                <a:rPr lang="ru-RU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Narrow" panose="020B0606020202030204" pitchFamily="34" charset="0"/>
                </a:rPr>
                <a:t> </a:t>
              </a:r>
              <a:endPara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0450" y="896144"/>
              <a:ext cx="2886075" cy="2886075"/>
            </a:xfrm>
            <a:prstGeom prst="rect">
              <a:avLst/>
            </a:prstGeom>
          </p:spPr>
        </p:pic>
      </p:grp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91" t="17635" r="14735" b="48762"/>
          <a:stretch>
            <a:fillRect/>
          </a:stretch>
        </p:blipFill>
        <p:spPr>
          <a:xfrm>
            <a:off x="2361335" y="2909492"/>
            <a:ext cx="3924301" cy="1884362"/>
          </a:xfrm>
          <a:prstGeom prst="rect">
            <a:avLst/>
          </a:prstGeom>
        </p:spPr>
      </p:pic>
      <p:grpSp>
        <p:nvGrpSpPr>
          <p:cNvPr id="13" name="Группа 12"/>
          <p:cNvGrpSpPr/>
          <p:nvPr/>
        </p:nvGrpSpPr>
        <p:grpSpPr>
          <a:xfrm>
            <a:off x="1680299" y="304801"/>
            <a:ext cx="5286378" cy="3578702"/>
            <a:chOff x="1680299" y="304801"/>
            <a:chExt cx="5286378" cy="3578702"/>
          </a:xfrm>
        </p:grpSpPr>
        <p:sp>
          <p:nvSpPr>
            <p:cNvPr id="14" name="Облачко с текстом: прямоугольное со скругленными углами 13"/>
            <p:cNvSpPr/>
            <p:nvPr/>
          </p:nvSpPr>
          <p:spPr>
            <a:xfrm>
              <a:off x="1680299" y="304801"/>
              <a:ext cx="5286378" cy="3563144"/>
            </a:xfrm>
            <a:prstGeom prst="wedgeRoundRectCallout">
              <a:avLst>
                <a:gd name="adj1" fmla="val -2995"/>
                <a:gd name="adj2" fmla="val 67312"/>
                <a:gd name="adj3" fmla="val 16667"/>
              </a:avLst>
            </a:prstGeom>
            <a:solidFill>
              <a:schemeClr val="bg1">
                <a:alpha val="76000"/>
              </a:schemeClr>
            </a:solidFill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Narrow" panose="020B0606020202030204" pitchFamily="34" charset="0"/>
                </a:rPr>
                <a:t>ЗА-ЗА-ЗА – НА ЛУГУ СТОИТ</a:t>
              </a:r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r>
                <a:rPr lang="ru-RU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Narrow" panose="020B0606020202030204" pitchFamily="34" charset="0"/>
                </a:rPr>
                <a:t> </a:t>
              </a:r>
              <a:endPara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2998264" y="1107597"/>
              <a:ext cx="2754836" cy="2775906"/>
            </a:xfrm>
            <a:prstGeom prst="rect">
              <a:avLst/>
            </a:prstGeom>
          </p:spPr>
        </p:pic>
      </p:grp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91" t="17635" r="14735" b="48762"/>
          <a:stretch>
            <a:fillRect/>
          </a:stretch>
        </p:blipFill>
        <p:spPr>
          <a:xfrm>
            <a:off x="2361336" y="2978945"/>
            <a:ext cx="3924301" cy="1884362"/>
          </a:xfrm>
          <a:prstGeom prst="rect">
            <a:avLst/>
          </a:prstGeom>
        </p:spPr>
      </p:pic>
      <p:grpSp>
        <p:nvGrpSpPr>
          <p:cNvPr id="17" name="Группа 16"/>
          <p:cNvGrpSpPr/>
          <p:nvPr/>
        </p:nvGrpSpPr>
        <p:grpSpPr>
          <a:xfrm>
            <a:off x="1680299" y="304801"/>
            <a:ext cx="5286378" cy="3633787"/>
            <a:chOff x="1680299" y="304801"/>
            <a:chExt cx="5286378" cy="3633787"/>
          </a:xfrm>
        </p:grpSpPr>
        <p:sp>
          <p:nvSpPr>
            <p:cNvPr id="18" name="Облачко с текстом: прямоугольное со скругленными углами 17"/>
            <p:cNvSpPr/>
            <p:nvPr/>
          </p:nvSpPr>
          <p:spPr>
            <a:xfrm>
              <a:off x="1680299" y="304801"/>
              <a:ext cx="5286378" cy="3563144"/>
            </a:xfrm>
            <a:prstGeom prst="wedgeRoundRectCallout">
              <a:avLst>
                <a:gd name="adj1" fmla="val -2995"/>
                <a:gd name="adj2" fmla="val 67312"/>
                <a:gd name="adj3" fmla="val 16667"/>
              </a:avLst>
            </a:prstGeom>
            <a:solidFill>
              <a:schemeClr val="bg1">
                <a:alpha val="76000"/>
              </a:schemeClr>
            </a:solidFill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Narrow" panose="020B0606020202030204" pitchFamily="34" charset="0"/>
                </a:rPr>
                <a:t>ЗА-ЗА-ЗА – ВЫРОСЛА ВЫСОКАЯ</a:t>
              </a:r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r>
                <a:rPr lang="ru-RU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Narrow" panose="020B0606020202030204" pitchFamily="34" charset="0"/>
                </a:rPr>
                <a:t> </a:t>
              </a:r>
              <a:endPara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2932645" y="1052513"/>
              <a:ext cx="2886075" cy="2886075"/>
            </a:xfrm>
            <a:prstGeom prst="rect">
              <a:avLst/>
            </a:prstGeom>
          </p:spPr>
        </p:pic>
      </p:grpSp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91" t="17635" r="14735" b="48762"/>
          <a:stretch>
            <a:fillRect/>
          </a:stretch>
        </p:blipFill>
        <p:spPr>
          <a:xfrm>
            <a:off x="2361336" y="2959102"/>
            <a:ext cx="3924301" cy="1884362"/>
          </a:xfrm>
          <a:prstGeom prst="rect">
            <a:avLst/>
          </a:prstGeom>
        </p:spPr>
      </p:pic>
      <p:grpSp>
        <p:nvGrpSpPr>
          <p:cNvPr id="21" name="Группа 20"/>
          <p:cNvGrpSpPr/>
          <p:nvPr/>
        </p:nvGrpSpPr>
        <p:grpSpPr>
          <a:xfrm>
            <a:off x="1680299" y="284958"/>
            <a:ext cx="5286378" cy="3633787"/>
            <a:chOff x="1680299" y="304801"/>
            <a:chExt cx="5286378" cy="3633787"/>
          </a:xfrm>
        </p:grpSpPr>
        <p:sp>
          <p:nvSpPr>
            <p:cNvPr id="22" name="Облачко с текстом: прямоугольное со скругленными углами 21"/>
            <p:cNvSpPr/>
            <p:nvPr/>
          </p:nvSpPr>
          <p:spPr>
            <a:xfrm>
              <a:off x="1680299" y="304801"/>
              <a:ext cx="5286378" cy="3563144"/>
            </a:xfrm>
            <a:prstGeom prst="wedgeRoundRectCallout">
              <a:avLst>
                <a:gd name="adj1" fmla="val -2995"/>
                <a:gd name="adj2" fmla="val 67312"/>
                <a:gd name="adj3" fmla="val 16667"/>
              </a:avLst>
            </a:prstGeom>
            <a:solidFill>
              <a:schemeClr val="bg1">
                <a:alpha val="76000"/>
              </a:schemeClr>
            </a:solidFill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Narrow" panose="020B0606020202030204" pitchFamily="34" charset="0"/>
                </a:rPr>
                <a:t>ЗА-ЗА-ЗА – КРАСИВАЯ </a:t>
              </a:r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r>
                <a:rPr lang="ru-RU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Narrow" panose="020B0606020202030204" pitchFamily="34" charset="0"/>
                </a:rPr>
                <a:t> </a:t>
              </a:r>
              <a:endPara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2932645" y="1052513"/>
              <a:ext cx="2886075" cy="2886075"/>
            </a:xfrm>
            <a:prstGeom prst="rect">
              <a:avLst/>
            </a:prstGeom>
          </p:spPr>
        </p:pic>
      </p:grpSp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91" t="17635" r="14735" b="48762"/>
          <a:stretch>
            <a:fillRect/>
          </a:stretch>
        </p:blipFill>
        <p:spPr>
          <a:xfrm>
            <a:off x="2361336" y="2926558"/>
            <a:ext cx="3924301" cy="1884362"/>
          </a:xfrm>
          <a:prstGeom prst="rect">
            <a:avLst/>
          </a:prstGeom>
        </p:spPr>
      </p:pic>
      <p:grpSp>
        <p:nvGrpSpPr>
          <p:cNvPr id="25" name="Группа 24"/>
          <p:cNvGrpSpPr/>
          <p:nvPr/>
        </p:nvGrpSpPr>
        <p:grpSpPr>
          <a:xfrm>
            <a:off x="1680299" y="252414"/>
            <a:ext cx="5286378" cy="3563144"/>
            <a:chOff x="1680299" y="304801"/>
            <a:chExt cx="5286378" cy="3563144"/>
          </a:xfrm>
        </p:grpSpPr>
        <p:sp>
          <p:nvSpPr>
            <p:cNvPr id="26" name="Облачко с текстом: прямоугольное со скругленными углами 25"/>
            <p:cNvSpPr/>
            <p:nvPr/>
          </p:nvSpPr>
          <p:spPr>
            <a:xfrm>
              <a:off x="1680299" y="304801"/>
              <a:ext cx="5286378" cy="3563144"/>
            </a:xfrm>
            <a:prstGeom prst="wedgeRoundRectCallout">
              <a:avLst>
                <a:gd name="adj1" fmla="val -2995"/>
                <a:gd name="adj2" fmla="val 67312"/>
                <a:gd name="adj3" fmla="val 16667"/>
              </a:avLst>
            </a:prstGeom>
            <a:solidFill>
              <a:schemeClr val="bg1">
                <a:alpha val="76000"/>
              </a:schemeClr>
            </a:solidFill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Narrow" panose="020B0606020202030204" pitchFamily="34" charset="0"/>
                </a:rPr>
                <a:t>ЗА-ЗА-ЗА – АРОМАТНАЯ </a:t>
              </a:r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r>
                <a:rPr lang="ru-RU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Narrow" panose="020B0606020202030204" pitchFamily="34" charset="0"/>
                </a:rPr>
                <a:t> </a:t>
              </a:r>
              <a:endPara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27" name="Рисунок 26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2932644" y="981870"/>
              <a:ext cx="2886075" cy="2886075"/>
            </a:xfrm>
            <a:prstGeom prst="rect">
              <a:avLst/>
            </a:prstGeom>
          </p:spPr>
        </p:pic>
      </p:grpSp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91" t="17635" r="14735" b="48762"/>
          <a:stretch>
            <a:fillRect/>
          </a:stretch>
        </p:blipFill>
        <p:spPr>
          <a:xfrm>
            <a:off x="2365820" y="2939259"/>
            <a:ext cx="3924301" cy="1884362"/>
          </a:xfrm>
          <a:prstGeom prst="rect">
            <a:avLst/>
          </a:prstGeom>
        </p:spPr>
      </p:pic>
      <p:grpSp>
        <p:nvGrpSpPr>
          <p:cNvPr id="29" name="Группа 28"/>
          <p:cNvGrpSpPr/>
          <p:nvPr/>
        </p:nvGrpSpPr>
        <p:grpSpPr>
          <a:xfrm>
            <a:off x="1684783" y="265115"/>
            <a:ext cx="5286378" cy="3563144"/>
            <a:chOff x="1680299" y="304801"/>
            <a:chExt cx="5286378" cy="3563144"/>
          </a:xfrm>
        </p:grpSpPr>
        <p:sp>
          <p:nvSpPr>
            <p:cNvPr id="30" name="Облачко с текстом: прямоугольное со скругленными углами 29"/>
            <p:cNvSpPr/>
            <p:nvPr/>
          </p:nvSpPr>
          <p:spPr>
            <a:xfrm>
              <a:off x="1680299" y="304801"/>
              <a:ext cx="5286378" cy="3563144"/>
            </a:xfrm>
            <a:prstGeom prst="wedgeRoundRectCallout">
              <a:avLst>
                <a:gd name="adj1" fmla="val -2995"/>
                <a:gd name="adj2" fmla="val 67312"/>
                <a:gd name="adj3" fmla="val 16667"/>
              </a:avLst>
            </a:prstGeom>
            <a:solidFill>
              <a:schemeClr val="bg1">
                <a:alpha val="76000"/>
              </a:schemeClr>
            </a:solidFill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Narrow" panose="020B0606020202030204" pitchFamily="34" charset="0"/>
                </a:rPr>
                <a:t>ЗУ-ЗУ-ЗУ – ДЕТИ ЛЮБЯТ </a:t>
              </a:r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r>
                <a:rPr lang="ru-RU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Narrow" panose="020B0606020202030204" pitchFamily="34" charset="0"/>
                </a:rPr>
                <a:t> </a:t>
              </a:r>
              <a:endPara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31" name="Рисунок 30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2932644" y="1107597"/>
              <a:ext cx="2886075" cy="2697449"/>
            </a:xfrm>
            <a:prstGeom prst="rect">
              <a:avLst/>
            </a:prstGeom>
          </p:spPr>
        </p:pic>
      </p:grpSp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91" t="17635" r="14735" b="48762"/>
          <a:stretch>
            <a:fillRect/>
          </a:stretch>
        </p:blipFill>
        <p:spPr>
          <a:xfrm>
            <a:off x="2361336" y="2946879"/>
            <a:ext cx="3924301" cy="1884362"/>
          </a:xfrm>
          <a:prstGeom prst="rect">
            <a:avLst/>
          </a:prstGeom>
        </p:spPr>
      </p:pic>
      <p:grpSp>
        <p:nvGrpSpPr>
          <p:cNvPr id="33" name="Группа 32"/>
          <p:cNvGrpSpPr/>
          <p:nvPr/>
        </p:nvGrpSpPr>
        <p:grpSpPr>
          <a:xfrm>
            <a:off x="1680299" y="272735"/>
            <a:ext cx="5286378" cy="3594558"/>
            <a:chOff x="1680299" y="304801"/>
            <a:chExt cx="5286378" cy="3594558"/>
          </a:xfrm>
        </p:grpSpPr>
        <p:sp>
          <p:nvSpPr>
            <p:cNvPr id="34" name="Облачко с текстом: прямоугольное со скругленными углами 33"/>
            <p:cNvSpPr/>
            <p:nvPr/>
          </p:nvSpPr>
          <p:spPr>
            <a:xfrm>
              <a:off x="1680299" y="304801"/>
              <a:ext cx="5286378" cy="3563144"/>
            </a:xfrm>
            <a:prstGeom prst="wedgeRoundRectCallout">
              <a:avLst>
                <a:gd name="adj1" fmla="val -2995"/>
                <a:gd name="adj2" fmla="val 67312"/>
                <a:gd name="adj3" fmla="val 16667"/>
              </a:avLst>
            </a:prstGeom>
            <a:solidFill>
              <a:schemeClr val="bg1">
                <a:alpha val="76000"/>
              </a:schemeClr>
            </a:solidFill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Narrow" panose="020B0606020202030204" pitchFamily="34" charset="0"/>
                </a:rPr>
                <a:t>ЗЫ-ЗЫ-ЗЫ – ИСПУГАЛИСЬ МЫ </a:t>
              </a:r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r>
                <a:rPr lang="ru-RU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Narrow" panose="020B0606020202030204" pitchFamily="34" charset="0"/>
                </a:rPr>
                <a:t> </a:t>
              </a:r>
              <a:endPara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35" name="Рисунок 34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2932644" y="1013284"/>
              <a:ext cx="2886075" cy="2886075"/>
            </a:xfrm>
            <a:prstGeom prst="rect">
              <a:avLst/>
            </a:prstGeom>
          </p:spPr>
        </p:pic>
      </p:grpSp>
      <p:pic>
        <p:nvPicPr>
          <p:cNvPr id="36" name="Рисунок 3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91" t="17635" r="14735" b="48762"/>
          <a:stretch>
            <a:fillRect/>
          </a:stretch>
        </p:blipFill>
        <p:spPr>
          <a:xfrm>
            <a:off x="2370304" y="2959102"/>
            <a:ext cx="3924301" cy="1884362"/>
          </a:xfrm>
          <a:prstGeom prst="rect">
            <a:avLst/>
          </a:prstGeom>
        </p:spPr>
      </p:pic>
      <p:grpSp>
        <p:nvGrpSpPr>
          <p:cNvPr id="37" name="Группа 36"/>
          <p:cNvGrpSpPr/>
          <p:nvPr/>
        </p:nvGrpSpPr>
        <p:grpSpPr>
          <a:xfrm>
            <a:off x="1689267" y="284958"/>
            <a:ext cx="5286378" cy="3661250"/>
            <a:chOff x="1680299" y="304801"/>
            <a:chExt cx="5286378" cy="3661250"/>
          </a:xfrm>
        </p:grpSpPr>
        <p:sp>
          <p:nvSpPr>
            <p:cNvPr id="38" name="Облачко с текстом: прямоугольное со скругленными углами 37"/>
            <p:cNvSpPr/>
            <p:nvPr/>
          </p:nvSpPr>
          <p:spPr>
            <a:xfrm>
              <a:off x="1680299" y="304801"/>
              <a:ext cx="5286378" cy="3563144"/>
            </a:xfrm>
            <a:prstGeom prst="wedgeRoundRectCallout">
              <a:avLst>
                <a:gd name="adj1" fmla="val -2995"/>
                <a:gd name="adj2" fmla="val 67312"/>
                <a:gd name="adj3" fmla="val 16667"/>
              </a:avLst>
            </a:prstGeom>
            <a:solidFill>
              <a:schemeClr val="bg1">
                <a:alpha val="76000"/>
              </a:schemeClr>
            </a:solidFill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Narrow" panose="020B0606020202030204" pitchFamily="34" charset="0"/>
                </a:rPr>
                <a:t>ЗЫ-ЗЫ-ЗЫ – РЯДОМ ПРОПЛЫЛИ</a:t>
              </a:r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r>
                <a:rPr lang="ru-RU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Narrow" panose="020B0606020202030204" pitchFamily="34" charset="0"/>
                </a:rPr>
                <a:t> </a:t>
              </a:r>
              <a:endPara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39" name="Рисунок 38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2818179" y="1109179"/>
              <a:ext cx="2983711" cy="2856872"/>
            </a:xfrm>
            <a:prstGeom prst="rect">
              <a:avLst/>
            </a:prstGeom>
          </p:spPr>
        </p:pic>
      </p:grpSp>
      <p:pic>
        <p:nvPicPr>
          <p:cNvPr id="41" name="Рисунок 4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5019" y="1350987"/>
            <a:ext cx="4711146" cy="5329350"/>
          </a:xfrm>
          <a:prstGeom prst="rect">
            <a:avLst/>
          </a:prstGeom>
        </p:spPr>
      </p:pic>
      <p:pic>
        <p:nvPicPr>
          <p:cNvPr id="169" name="Picture 168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934960" y="2315845"/>
            <a:ext cx="3143250" cy="37909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1.11111E-6 L 0.125 1.11111E-6 C 0.18099 1.11111E-6 0.25 0.06898 0.25 0.125 L 0.25 0.25 " pathEditMode="relative" rAng="0" ptsTypes="AA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4.07407E-6 L 0.125 -4.07407E-6 C 0.18099 -4.07407E-6 0.25 0.06899 0.25 0.125 L 0.25 0.25 " pathEditMode="relative" rAng="0" ptsTypes="AAAA">
                                      <p:cBhvr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7.40741E-7 L 0.125 7.40741E-7 C 0.18099 7.40741E-7 0.25 0.06898 0.25 0.125 L 0.25 0.25 " pathEditMode="relative" rAng="0" ptsTypes="AAAA">
                                      <p:cBhvr>
                                        <p:cTn id="4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1.11022E-16 L 0.125 1.11022E-16 C 0.18099 1.11022E-16 0.25 0.06898 0.25 0.125 L 0.25 0.25 " pathEditMode="relative" rAng="0" ptsTypes="AAAA">
                                      <p:cBhvr>
                                        <p:cTn id="6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3.7037E-7 L 0.125 -3.7037E-7 C 0.18099 -3.7037E-7 0.25 0.06898 0.25 0.125 L 0.25 0.25 " pathEditMode="relative" rAng="0" ptsTypes="AAAA">
                                      <p:cBhvr>
                                        <p:cTn id="8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"/>
                            </p:stCondLst>
                            <p:childTnLst>
                              <p:par>
                                <p:cTn id="8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2.22222E-6 L 0.125 -2.22222E-6 C 0.18099 -2.22222E-6 0.25 0.06898 0.25 0.125 L 0.25 0.25 " pathEditMode="relative" rAng="0" ptsTypes="AAAA">
                                      <p:cBhvr>
                                        <p:cTn id="10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000"/>
                            </p:stCondLst>
                            <p:childTnLst>
                              <p:par>
                                <p:cTn id="10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00"/>
                            </p:stCondLst>
                            <p:childTnLst>
                              <p:par>
                                <p:cTn id="1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1.85185E-6 L 0.125 1.85185E-6 C 0.18099 1.85185E-6 0.25 0.06898 0.25 0.125 L 0.25 0.25 " pathEditMode="relative" rAng="0" ptsTypes="AAAA">
                                      <p:cBhvr>
                                        <p:cTn id="12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2000"/>
                            </p:stCondLst>
                            <p:childTnLst>
                              <p:par>
                                <p:cTn id="1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500"/>
                            </p:stCondLst>
                            <p:childTnLst>
                              <p:par>
                                <p:cTn id="1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1.11022E-16 L 0.125 1.11022E-16 C 0.18099 1.11022E-16 0.25 0.06898 0.25 0.125 L 0.25 0.25 " pathEditMode="relative" rAng="0" ptsTypes="AAAA">
                                      <p:cBhvr>
                                        <p:cTn id="14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2000"/>
                            </p:stCondLst>
                            <p:childTnLst>
                              <p:par>
                                <p:cTn id="1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500"/>
                            </p:stCondLst>
                            <p:childTnLst>
                              <p:par>
                                <p:cTn id="16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1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8" dur="1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191</Words>
  <Application>WPS Presentation</Application>
  <PresentationFormat>Широкоэкранный</PresentationFormat>
  <Paragraphs>80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0" baseType="lpstr">
      <vt:lpstr>Arial</vt:lpstr>
      <vt:lpstr>SimSun</vt:lpstr>
      <vt:lpstr>Wingdings</vt:lpstr>
      <vt:lpstr>Arial Narrow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yanag</cp:lastModifiedBy>
  <cp:revision>8</cp:revision>
  <dcterms:created xsi:type="dcterms:W3CDTF">2024-05-14T20:47:00Z</dcterms:created>
  <dcterms:modified xsi:type="dcterms:W3CDTF">2024-07-08T08:08:54Z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29B63049A851417AB9EF71E3CF4A39A4_12</vt:lpwstr>
  </property>
  <property fmtid="{D5CDD505-2E9C-101B-9397-08002B2CF9AE}" pid="3" name="KSOProductBuildVer">
    <vt:lpwstr>1033-12.2.0.17119</vt:lpwstr>
  </property>
</Properties>
</file>