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296739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290" y="4345174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976" y="4423482"/>
            <a:ext cx="1606206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979" y="436167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3" y="449918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177" y="4419127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937" y="4355776"/>
            <a:ext cx="1581491" cy="15872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01" y="4365613"/>
            <a:ext cx="1719628" cy="17196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716" y="4202789"/>
            <a:ext cx="1808662" cy="1808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942" y="4289729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54005" y="4359755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FF66FEE-3D41-4B9A-B9B3-D9F494B3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2187" y="114299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72" y="882183"/>
            <a:ext cx="4972356" cy="5093634"/>
          </a:xfrm>
          <a:prstGeom prst="rect">
            <a:avLst/>
          </a:prstGeom>
        </p:spPr>
      </p:pic>
      <p:pic>
        <p:nvPicPr>
          <p:cNvPr id="441" name="Picture 44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99477" y="2489126"/>
            <a:ext cx="3552825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2024-08-15T19:51:26Z</dcterms:created>
  <dcterms:modified xsi:type="dcterms:W3CDTF">2024-08-17T10:13:30Z</dcterms:modified>
</cp:coreProperties>
</file>