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2" d="100"/>
          <a:sy n="62" d="100"/>
        </p:scale>
        <p:origin x="80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8FA8B-640A-62F9-B10D-47EA26E24703}"/>
              </a:ext>
            </a:extLst>
          </p:cNvPr>
          <p:cNvSpPr txBox="1"/>
          <p:nvPr/>
        </p:nvSpPr>
        <p:spPr>
          <a:xfrm>
            <a:off x="1345096" y="4601916"/>
            <a:ext cx="570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Цветы растут на ступеньках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D87DE86-8D0E-72E2-5FBB-71929F15446B}"/>
              </a:ext>
            </a:extLst>
          </p:cNvPr>
          <p:cNvGrpSpPr/>
          <p:nvPr/>
        </p:nvGrpSpPr>
        <p:grpSpPr>
          <a:xfrm>
            <a:off x="2644391" y="1625071"/>
            <a:ext cx="3633335" cy="3062287"/>
            <a:chOff x="4414255" y="1562679"/>
            <a:chExt cx="3323467" cy="2823885"/>
          </a:xfrm>
        </p:grpSpPr>
        <p:pic>
          <p:nvPicPr>
            <p:cNvPr id="9" name="Рисунок 8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ACB5B67-23E3-7972-A4E2-FD29DEC0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255" y="2573764"/>
              <a:ext cx="3323467" cy="18128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0645BB-BEF5-2CE2-68CB-3D77DCD4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099" y="1562679"/>
              <a:ext cx="1745489" cy="174548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A494CB-321D-7408-E160-E34935899DB6}"/>
              </a:ext>
            </a:extLst>
          </p:cNvPr>
          <p:cNvSpPr txBox="1"/>
          <p:nvPr/>
        </p:nvSpPr>
        <p:spPr>
          <a:xfrm>
            <a:off x="1478306" y="4635500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теплицы курица и кусты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0C99204-433E-6665-E815-096D8BD6CC33}"/>
              </a:ext>
            </a:extLst>
          </p:cNvPr>
          <p:cNvGrpSpPr/>
          <p:nvPr/>
        </p:nvGrpSpPr>
        <p:grpSpPr>
          <a:xfrm>
            <a:off x="616677" y="1543361"/>
            <a:ext cx="6927657" cy="3291564"/>
            <a:chOff x="744854" y="1310352"/>
            <a:chExt cx="6927657" cy="3291564"/>
          </a:xfrm>
        </p:grpSpPr>
        <p:pic>
          <p:nvPicPr>
            <p:cNvPr id="23" name="Рисунок 22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9EA187-4A35-DE00-A7C9-2B47E5929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308" y="2118318"/>
              <a:ext cx="2275050" cy="227505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C5D5A00-579C-CFC0-76C3-06915367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54" y="1310352"/>
              <a:ext cx="3291564" cy="329156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C1D5680-A4D2-0D88-3F88-5E9AAD916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256" y="2104003"/>
              <a:ext cx="2275050" cy="227505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урообразные, зарисовка, клюв, домашня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0FAEC78E-8EED-BD11-1C1A-55ED4753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63" y="2871877"/>
              <a:ext cx="1657790" cy="17157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AD25464-B4C1-AAE1-8EE7-83C72290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61" y="2159693"/>
              <a:ext cx="2275050" cy="227505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B422E0-B36B-5205-569D-F291C27A8D82}"/>
              </a:ext>
            </a:extLst>
          </p:cNvPr>
          <p:cNvSpPr txBox="1"/>
          <p:nvPr/>
        </p:nvSpPr>
        <p:spPr>
          <a:xfrm>
            <a:off x="1459731" y="4635499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Заяц ест цветную капусту.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F26F072-19A8-849D-A70F-ADDA1E4A62C1}"/>
              </a:ext>
            </a:extLst>
          </p:cNvPr>
          <p:cNvGrpSpPr/>
          <p:nvPr/>
        </p:nvGrpSpPr>
        <p:grpSpPr>
          <a:xfrm>
            <a:off x="546100" y="1435824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5D885F4C-0DB2-588D-EEDE-F9DAAA5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A34F223-1404-70D1-E4B3-560535F4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2C62756-6006-A929-A5EA-2A557421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84A4F-CA9D-E082-79AB-86422E49942A}"/>
              </a:ext>
            </a:extLst>
          </p:cNvPr>
          <p:cNvSpPr txBox="1"/>
          <p:nvPr/>
        </p:nvSpPr>
        <p:spPr>
          <a:xfrm>
            <a:off x="2543854" y="4642925"/>
            <a:ext cx="330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цветы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484678D-EC2F-E32A-7DB0-B15206CDEDD2}"/>
              </a:ext>
            </a:extLst>
          </p:cNvPr>
          <p:cNvGrpSpPr/>
          <p:nvPr/>
        </p:nvGrpSpPr>
        <p:grpSpPr>
          <a:xfrm>
            <a:off x="1930937" y="909753"/>
            <a:ext cx="3886564" cy="3886564"/>
            <a:chOff x="2102423" y="939433"/>
            <a:chExt cx="3886564" cy="3886564"/>
          </a:xfrm>
        </p:grpSpPr>
        <p:pic>
          <p:nvPicPr>
            <p:cNvPr id="46" name="Рисунок 45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B41580DB-D674-4D9B-D819-6A53CAC9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3" y="939433"/>
              <a:ext cx="3886564" cy="3886564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E2209A-72CC-7FD3-8396-26E65B1F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1856">
              <a:off x="3864026" y="3435355"/>
              <a:ext cx="1024723" cy="102472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1185FFE-8A00-6B2B-5B4F-8ECF050C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8144" flipH="1">
              <a:off x="3388112" y="3473098"/>
              <a:ext cx="1024723" cy="1024723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6E589D-6F68-CD98-9F1E-803FA4087FA1}"/>
              </a:ext>
            </a:extLst>
          </p:cNvPr>
          <p:cNvSpPr txBox="1"/>
          <p:nvPr/>
        </p:nvSpPr>
        <p:spPr>
          <a:xfrm>
            <a:off x="1685842" y="4649548"/>
            <a:ext cx="513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кустах свистят синицы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3EBED6-21BE-0FF0-06FD-4518B3A68B8C}"/>
              </a:ext>
            </a:extLst>
          </p:cNvPr>
          <p:cNvGrpSpPr/>
          <p:nvPr/>
        </p:nvGrpSpPr>
        <p:grpSpPr>
          <a:xfrm>
            <a:off x="1131918" y="1173283"/>
            <a:ext cx="5771467" cy="3894867"/>
            <a:chOff x="1331316" y="1219285"/>
            <a:chExt cx="5771467" cy="3894867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7D96D94A-B706-2A18-00D7-34C1095A18D6}"/>
                </a:ext>
              </a:extLst>
            </p:cNvPr>
            <p:cNvGrpSpPr/>
            <p:nvPr/>
          </p:nvGrpSpPr>
          <p:grpSpPr>
            <a:xfrm>
              <a:off x="1331316" y="1219285"/>
              <a:ext cx="5771467" cy="3894867"/>
              <a:chOff x="1331316" y="1219285"/>
              <a:chExt cx="5771467" cy="3894867"/>
            </a:xfrm>
          </p:grpSpPr>
          <p:pic>
            <p:nvPicPr>
              <p:cNvPr id="51" name="Рисунок 50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6E9A99E-E41E-C934-3F1A-5503377C5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57" y="121928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7E8023-3B69-573A-24CE-3E216540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425" y="1440090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94A7AC-944D-1B68-3D4B-A821F3D34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3810" y="1748440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0E7D1D-73CC-A3E6-52C3-4F3BA79F8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16" y="1981182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1118EC-EE03-7403-474B-55B746B00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4781" y="200026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F022EE-BBC8-E3B4-43FF-8622D837E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624" y="2039993"/>
                <a:ext cx="3074159" cy="3074159"/>
              </a:xfrm>
              <a:prstGeom prst="rect">
                <a:avLst/>
              </a:prstGeom>
            </p:spPr>
          </p:pic>
        </p:grpSp>
        <p:pic>
          <p:nvPicPr>
            <p:cNvPr id="61" name="Рисунок 60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68E19D-7E66-4F7F-07BC-518BC231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045" y="1221830"/>
              <a:ext cx="1292545" cy="129254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A0C0A59-5DC0-C428-C7FB-8BE71E7E351E}"/>
              </a:ext>
            </a:extLst>
          </p:cNvPr>
          <p:cNvSpPr txBox="1"/>
          <p:nvPr/>
        </p:nvSpPr>
        <p:spPr>
          <a:xfrm>
            <a:off x="1037616" y="4649994"/>
            <a:ext cx="621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покупает цветные пуговицы</a:t>
            </a:r>
            <a:endParaRPr lang="ru-U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9A41113-B57C-AFA0-05DD-D0FCBD7F3102}"/>
              </a:ext>
            </a:extLst>
          </p:cNvPr>
          <p:cNvGrpSpPr/>
          <p:nvPr/>
        </p:nvGrpSpPr>
        <p:grpSpPr>
          <a:xfrm>
            <a:off x="16126" y="1323699"/>
            <a:ext cx="6980594" cy="3562373"/>
            <a:chOff x="269554" y="1385806"/>
            <a:chExt cx="6980594" cy="3562373"/>
          </a:xfrm>
        </p:grpSpPr>
        <p:pic>
          <p:nvPicPr>
            <p:cNvPr id="67" name="Рисунок 6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09CAAD-C13E-63C0-6651-49742420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54" y="1385806"/>
              <a:ext cx="3562373" cy="356237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F98EEB29-421F-895C-46BF-48C26526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68" y="1652437"/>
              <a:ext cx="1622457" cy="1622457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012CD911-9280-ECB7-8C7A-42D10631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781" y="2463065"/>
              <a:ext cx="1915215" cy="1915215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2665F5D1-D8BF-1EFD-A1A1-3DC13A25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026" y="1652437"/>
              <a:ext cx="1622457" cy="1622457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1B729A54-1BEC-7FB8-8DFC-2C89549C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33" y="3004478"/>
              <a:ext cx="1622457" cy="162245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7A047395-3EF6-0765-6DB9-6079D193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691" y="3004478"/>
              <a:ext cx="1622457" cy="1622457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FF8450D-B178-E9AE-4A4F-CDB809EE0BA5}"/>
              </a:ext>
            </a:extLst>
          </p:cNvPr>
          <p:cNvSpPr txBox="1"/>
          <p:nvPr/>
        </p:nvSpPr>
        <p:spPr>
          <a:xfrm>
            <a:off x="1408061" y="4634122"/>
            <a:ext cx="562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выступают певцы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3518C9F1-DE7C-8B15-BBD0-B9F58364F52F}"/>
              </a:ext>
            </a:extLst>
          </p:cNvPr>
          <p:cNvGrpSpPr/>
          <p:nvPr/>
        </p:nvGrpSpPr>
        <p:grpSpPr>
          <a:xfrm>
            <a:off x="1892903" y="901413"/>
            <a:ext cx="4221139" cy="4077388"/>
            <a:chOff x="2018612" y="847693"/>
            <a:chExt cx="4221139" cy="4077388"/>
          </a:xfrm>
        </p:grpSpPr>
        <p:pic>
          <p:nvPicPr>
            <p:cNvPr id="79" name="Рисунок 78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46C083EF-E091-FE4A-5FC7-BA1E80CF9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12" y="847693"/>
              <a:ext cx="4077388" cy="407738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D866E0C-D315-F42B-7465-512784E1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5202" y="2318123"/>
              <a:ext cx="2144549" cy="2144549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рисунок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65AA15-A283-9F76-2107-D8150DB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93" y="2513553"/>
              <a:ext cx="2015165" cy="201516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594311"/>
            <a:ext cx="5342785" cy="5438192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3099" y="2338023"/>
            <a:ext cx="37433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32" grpId="0"/>
      <p:bldP spid="32" grpId="1"/>
      <p:bldP spid="42" grpId="0"/>
      <p:bldP spid="42" grpId="1"/>
      <p:bldP spid="49" grpId="0"/>
      <p:bldP spid="49" grpId="1"/>
      <p:bldP spid="65" grpId="0"/>
      <p:bldP spid="65" grpId="1"/>
      <p:bldP spid="77" grpId="0"/>
      <p:bldP spid="7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2024-08-15T19:30:06Z</dcterms:modified>
</cp:coreProperties>
</file>