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sv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microsoft.com/office/2007/relationships/hdphoto" Target="../media/hdphoto1.wdp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customXml" Target="../ink/ink1.xml"/><Relationship Id="rId39" Type="http://schemas.openxmlformats.org/officeDocument/2006/relationships/image" Target="../media/image38.png"/><Relationship Id="rId40" Type="http://schemas.openxmlformats.org/officeDocument/2006/relationships/image" Target="../media/image36.png"/><Relationship Id="rId41" Type="http://schemas.openxmlformats.org/officeDocument/2006/relationships/image" Target="../media/image32.png"/><Relationship Id="rId42" Type="http://schemas.openxmlformats.org/officeDocument/2006/relationships/image" Target="../media/image33.png"/><Relationship Id="rId43" Type="http://schemas.microsoft.com/office/2007/relationships/hdphoto" Target="../media/hdphoto2.wdp"/><Relationship Id="rId44" Type="http://schemas.openxmlformats.org/officeDocument/2006/relationships/image" Target="../media/image34.png"/><Relationship Id="rId45" Type="http://schemas.openxmlformats.org/officeDocument/2006/relationships/image" Target="../media/image35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  <p:pic>
        <p:nvPicPr>
          <p:cNvPr id="236" name="Picture 235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157070" y="3051159"/>
            <a:ext cx="229552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4D6370-03C5-4EC1-86CB-FBB169B8F3A5}"/>
</file>

<file path=customXml/itemProps2.xml><?xml version="1.0" encoding="utf-8"?>
<ds:datastoreItem xmlns:ds="http://schemas.openxmlformats.org/officeDocument/2006/customXml" ds:itemID="{B3D4FFE3-47E1-4017-B237-61A73BDB099D}"/>
</file>

<file path=customXml/itemProps3.xml><?xml version="1.0" encoding="utf-8"?>
<ds:datastoreItem xmlns:ds="http://schemas.openxmlformats.org/officeDocument/2006/customXml" ds:itemID="{4EB36B8E-3B2A-4923-805E-EEF23296BB79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