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3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8" b="13348"/>
          <a:stretch>
            <a:fillRect/>
          </a:stretch>
        </p:blipFill>
        <p:spPr bwMode="auto">
          <a:xfrm>
            <a:off x="0" y="6377"/>
            <a:ext cx="12192000" cy="363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799" y="4340502"/>
            <a:ext cx="2047160" cy="204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9" b="5509"/>
          <a:stretch>
            <a:fillRect/>
          </a:stretch>
        </p:blipFill>
        <p:spPr bwMode="auto">
          <a:xfrm>
            <a:off x="8418292" y="2122500"/>
            <a:ext cx="2324522" cy="206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9" b="12909"/>
          <a:stretch>
            <a:fillRect/>
          </a:stretch>
        </p:blipFill>
        <p:spPr bwMode="auto">
          <a:xfrm>
            <a:off x="2721925" y="2706138"/>
            <a:ext cx="2437353" cy="180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11463" y="4584931"/>
            <a:ext cx="1694609" cy="169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329" y="2920352"/>
            <a:ext cx="2616470" cy="261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3586" y="4041293"/>
            <a:ext cx="1752683" cy="175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439" y="1401403"/>
            <a:ext cx="1856397" cy="185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3" name="Picture 2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7" r="7147"/>
          <a:stretch>
            <a:fillRect/>
          </a:stretch>
        </p:blipFill>
        <p:spPr bwMode="auto">
          <a:xfrm>
            <a:off x="4793907" y="5038745"/>
            <a:ext cx="1048312" cy="122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44" y="4000063"/>
            <a:ext cx="1278161" cy="127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6636179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</a:t>
            </a:r>
            <a:r>
              <a:rPr kumimoji="0" lang="uk-UA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9EA6D4"/>
              </a:soli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746" y="0"/>
            <a:ext cx="885825" cy="8286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4" name="Picture 412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9429" y="369628"/>
            <a:ext cx="2085975" cy="2905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Segoe Script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2024-04-15T09:23:00Z</dcterms:created>
  <dcterms:modified xsi:type="dcterms:W3CDTF">2024-10-25T09:29:08Z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AD0F4FA5D0EE4E8FAB49512057244CB6_12</vt:lpwstr>
  </property>
  <property fmtid="{D5CDD505-2E9C-101B-9397-08002B2CF9AE}" pid="3" name="KSOProductBuildVer">
    <vt:lpwstr>1033-12.2.0.17119</vt:lpwstr>
  </property>
</Properties>
</file>