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3638550" y="462915"/>
            <a:ext cx="8021787" cy="5932170"/>
          </a:xfrm>
          <a:prstGeom prst="roundRect">
            <a:avLst/>
          </a:prstGeom>
          <a:solidFill>
            <a:schemeClr val="bg1">
              <a:alpha val="75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2" r="10032"/>
          <a:stretch>
            <a:fillRect/>
          </a:stretch>
        </p:blipFill>
        <p:spPr>
          <a:xfrm>
            <a:off x="3961870" y="1134690"/>
            <a:ext cx="3936570" cy="52939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422" y="2191061"/>
            <a:ext cx="2090701" cy="35769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76826" y="652547"/>
            <a:ext cx="3116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ВОЗДУШНЫЕ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8" r="12698"/>
          <a:stretch>
            <a:fillRect/>
          </a:stretch>
        </p:blipFill>
        <p:spPr>
          <a:xfrm>
            <a:off x="4371876" y="1844384"/>
            <a:ext cx="3116558" cy="377212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1535" y="1828891"/>
            <a:ext cx="3716366" cy="37163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06902" y="686115"/>
            <a:ext cx="27158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ХОЛОДНЫЕ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0" r="8690"/>
          <a:stretch>
            <a:fillRect/>
          </a:stretch>
        </p:blipFill>
        <p:spPr>
          <a:xfrm>
            <a:off x="3961869" y="1083463"/>
            <a:ext cx="4227973" cy="529396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43886" y="1996226"/>
            <a:ext cx="3314570" cy="3302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06902" y="686115"/>
            <a:ext cx="20714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ЯРКИЕ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" r="-1626"/>
          <a:stretch>
            <a:fillRect/>
          </a:stretch>
        </p:blipFill>
        <p:spPr>
          <a:xfrm>
            <a:off x="4371899" y="2080926"/>
            <a:ext cx="3231836" cy="364327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78303" y="2466257"/>
            <a:ext cx="2090701" cy="283216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406902" y="686115"/>
            <a:ext cx="2186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КИСЛЫЕ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" r="5647"/>
          <a:stretch>
            <a:fillRect/>
          </a:stretch>
        </p:blipFill>
        <p:spPr>
          <a:xfrm>
            <a:off x="4191143" y="1740690"/>
            <a:ext cx="2921207" cy="392848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6483" y="1888604"/>
            <a:ext cx="3551978" cy="355197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406902" y="686115"/>
            <a:ext cx="2331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ГОРЯЧИЕ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5" r="4905"/>
          <a:stretch>
            <a:fillRect/>
          </a:stretch>
        </p:blipFill>
        <p:spPr>
          <a:xfrm>
            <a:off x="4066508" y="2007234"/>
            <a:ext cx="2967856" cy="33764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69138" y="2068640"/>
            <a:ext cx="3414161" cy="303860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651747" y="713442"/>
            <a:ext cx="3924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РАЗНОЦВЕТНЫЕ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1" r="6051"/>
          <a:stretch>
            <a:fillRect/>
          </a:stretch>
        </p:blipFill>
        <p:spPr>
          <a:xfrm>
            <a:off x="4274267" y="1684650"/>
            <a:ext cx="3442549" cy="391648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39019" y="2483321"/>
            <a:ext cx="3038602" cy="303860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651747" y="713442"/>
            <a:ext cx="3272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КОЛЮЧИЕ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12" y="2402220"/>
            <a:ext cx="4183262" cy="3797631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" name="Picture 216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1435" y="2501265"/>
            <a:ext cx="3429000" cy="3495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/>
      <p:bldP spid="10" grpId="1"/>
      <p:bldP spid="13" grpId="0"/>
      <p:bldP spid="13" grpId="1"/>
      <p:bldP spid="16" grpId="0"/>
      <p:bldP spid="16" grpId="1"/>
      <p:bldP spid="19" grpId="0"/>
      <p:bldP spid="19" grpId="1"/>
      <p:bldP spid="22" grpId="0"/>
      <p:bldP spid="22" grpId="1"/>
      <p:bldP spid="25" grpId="0"/>
      <p:bldP spid="25" grpId="1"/>
      <p:bldP spid="28" grpId="0"/>
      <p:bldP spid="28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WPS Presentation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Cavolini</vt:lpstr>
      <vt:lpstr>Mongolian Baiti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10</cp:revision>
  <dcterms:created xsi:type="dcterms:W3CDTF">2024-04-24T13:59:00Z</dcterms:created>
  <dcterms:modified xsi:type="dcterms:W3CDTF">2024-06-14T09:16:46Z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2C1F897AC2574BD8B05C5AAD1CAAA9F2_12</vt:lpwstr>
  </property>
  <property fmtid="{D5CDD505-2E9C-101B-9397-08002B2CF9AE}" pid="3" name="KSOProductBuildVer">
    <vt:lpwstr>1033-12.2.0.17119</vt:lpwstr>
  </property>
</Properties>
</file>