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2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29ED6-F099-484B-81EF-F62D46880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776651-9EB2-4983-9F37-10485B76C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05F54-D869-4A3B-9F00-30AF7A89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91D9F-35F2-44E0-A811-0DF60265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9517C-41D9-454B-812D-10E92150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4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CB6A3-151D-4BA4-A8C2-1F8AD1CB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A96F15-8E07-46DE-8B11-F1E7171CC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6B6BC-AA68-4D96-9F9E-788C136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5AACB-585F-4FFD-9F94-22D83C67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BF4AB-E66E-4074-A2F4-1CF2F736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629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DA4920-00F7-47D6-B89D-2BE15D96E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BB89D1-1958-40E8-B014-060FF4627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837C2-3E8B-4C2A-842D-0CB4484B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35E45-8DC0-4C30-A6CC-DD1529E5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44306-C934-4FA0-A090-D4570CA3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1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41B7C-B2FF-4B9D-8F64-9C54C4C3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32591-614B-4879-8A4D-C996346E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ADA3D-920D-4000-8B06-0FC8D5A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9D4B9-8CDD-4FB6-8937-91CE6D3A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F6110-F0E9-44A9-A9F1-9D9B94E2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331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AECA6-E194-4663-AEE6-9CA1C0FC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17B0D-E0CD-460E-9C04-D259270A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DD983-86F9-46F3-8AC9-7FB01B30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1EBE3-A37F-458D-930F-7ABB2C61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F1795-195B-4356-B6EF-C6CB0D27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599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81A6D-B6CD-4476-B43E-3CB0A52C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734A9-DEF8-4C56-912C-05BD5718C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B8BA-E53F-4DC2-8256-7F0BA3D09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2401D-0148-40DC-BA10-4C37D266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987FF8-3159-4BD9-950C-B3FDB80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2B6B7-522A-4958-90CA-8B119C28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544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FEFDA-9898-4BC2-B4E7-83850ABA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688AAE-6640-46F9-B0C5-FC2FE30C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8F9CFE-7610-47FA-974E-BCB375000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AF0E84-CA91-4960-A2EA-791A99EE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22832-C311-4B9C-B538-1BF739373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321457-C01E-4942-B8E4-82C4C4ED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BAB793-17FF-4DDF-9398-A5D5B5FD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F86640-7914-4C45-9948-34181FC3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12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7D4D1-F6FA-405D-ADE3-4B627DB0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F6571E-A808-4E56-8CBB-32DF3FDF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A72456-B63C-4CCA-A5D9-D683D7D2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75E3BF-A48C-4781-8A9D-98BDD9F5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132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0ED22B-C882-48E5-AC14-24A78270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C45B12-67DA-43E9-A733-E24D62E9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84979-9689-4A4C-82CC-CD56FB48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355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3E3D8-9405-45DE-AB1F-141B57C0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03DD8-8CBC-4BD4-A1CD-548FADE5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445845-2C2A-4105-BC6F-6A221938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B07F8-BE06-4067-B7A1-A6565F87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2D39FE-CB1A-45F6-A5F2-243C354A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EF085-AC6A-4FB5-B53E-6820E034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4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39ADE-A902-4005-BC6C-BDCB5900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CE394-DF1D-4715-842B-507C2F3FF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F98F1-525A-4686-A325-7A80AD12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701D5-A329-4E09-8746-FF8AC385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FD0B72-61B0-4653-9324-BCEF780D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CD99E-A287-4FAF-BF99-74854C7E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38459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33627-9A17-4878-B9A7-C7FB25A4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C0BC9F-5E72-4767-A7DD-E7CD249F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A0D63-41ED-410D-9CD0-8589D3464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A3542-BEBF-4143-8CF6-59CDF5BFA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99387-BB36-4041-ABDE-EC0E626A4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1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934A4-787D-4DB0-B430-9B9B9A1C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6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476CC8-9477-4836-86FD-DA28A4145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t="7272" r="15070"/>
          <a:stretch/>
        </p:blipFill>
        <p:spPr>
          <a:xfrm>
            <a:off x="1254495" y="724691"/>
            <a:ext cx="6636057" cy="550667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318DD-A146-4EDB-8FEB-33B8BE413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2344" y1="76074" x2="52344" y2="76074"/>
                        <a14:backgroundMark x1="54004" y1="83496" x2="40430" y2="82715"/>
                        <a14:backgroundMark x1="58105" y1="82324" x2="36328" y2="81836"/>
                        <a14:backgroundMark x1="35059" y1="81055" x2="19434" y2="83496"/>
                        <a14:backgroundMark x1="25684" y1="78613" x2="15820" y2="81445"/>
                        <a14:backgroundMark x1="48242" y1="78613" x2="78613" y2="76074"/>
                        <a14:backgroundMark x1="75391" y1="80273" x2="86426" y2="86426"/>
                        <a14:backgroundMark x1="10352" y1="68848" x2="10352" y2="68848"/>
                        <a14:backgroundMark x1="10547" y1="68750" x2="11133" y2="71582"/>
                        <a14:backgroundMark x1="11621" y1="68457" x2="11621" y2="71973"/>
                        <a14:backgroundMark x1="11621" y1="69141" x2="12012" y2="71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0" y="1003515"/>
            <a:ext cx="3812583" cy="3812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5732EB-AC2E-4A51-B4E3-C047F8F46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57" b="96680" l="9961" r="89844">
                        <a14:foregroundMark x1="42480" y1="90137" x2="34570" y2="85254"/>
                        <a14:foregroundMark x1="34277" y1="87500" x2="43262" y2="96680"/>
                        <a14:foregroundMark x1="43262" y1="96680" x2="43262" y2="96680"/>
                        <a14:foregroundMark x1="52441" y1="17090" x2="57031" y2="6543"/>
                        <a14:foregroundMark x1="62988" y1="7617" x2="49707" y2="7324"/>
                        <a14:foregroundMark x1="36230" y1="76074" x2="35645" y2="60254"/>
                        <a14:foregroundMark x1="35645" y1="60254" x2="34863" y2="58203"/>
                        <a14:foregroundMark x1="34570" y1="57129" x2="32129" y2="48535"/>
                        <a14:foregroundMark x1="54590" y1="5957" x2="45117" y2="7324"/>
                        <a14:foregroundMark x1="49219" y1="7129" x2="39746" y2="7910"/>
                        <a14:foregroundMark x1="38672" y1="8398" x2="37305" y2="14648"/>
                        <a14:foregroundMark x1="63867" y1="12207" x2="71387" y2="18164"/>
                        <a14:foregroundMark x1="30273" y1="86133" x2="27539" y2="83984"/>
                        <a14:foregroundMark x1="35645" y1="88281" x2="40527" y2="9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24" y="1848950"/>
            <a:ext cx="4279448" cy="4279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5A841C-6C38-44DC-A695-B8D8E27AEB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E35C12-97FF-4535-B14D-625AD8C90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F91D64-2FD7-4354-A1B4-A78AD1D60C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252E3D-9AC8-49FF-AF87-EEAD0D537D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D3A58B-9CA6-4F65-9294-DDA589372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CECBAD1-2D5F-4590-B42B-B74456B74A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601" y="4296739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9D80DE-9045-4330-B401-B23E5AAF9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A1D79D1-19E7-4162-981D-171E81F7F5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0290" y="4345174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0A40786-42DA-4164-8765-D45DBAB7B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25058AA-353B-4DE3-A008-8ED22D5CAA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976" y="4423482"/>
            <a:ext cx="1606206" cy="14002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618FFF0-05CF-406A-867F-20EDF70521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FA89C86-3B01-45EC-87F5-F5DFF44481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979" y="4361677"/>
            <a:ext cx="1512199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04F495E-8CEF-440F-9BEC-B9950FE6A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862E6D9-B2FB-45C7-A2D9-D7D59A7B11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133" y="4499183"/>
            <a:ext cx="1439979" cy="14399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D307823-7DFB-4B9A-97D5-290C65A3B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B67D11A-81C5-4ACE-B04D-3BE8BE759F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177" y="4419127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AE90C37-F129-4363-B217-4A150516E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8277E7E-1044-4100-8C11-18B439FE30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937" y="4355776"/>
            <a:ext cx="1581491" cy="158724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91F23C-4092-4327-8842-4F7642A49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AC0F244-F6B8-42FE-9062-AA10DA1C80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01" y="4365613"/>
            <a:ext cx="1719628" cy="17196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1C36323-7AF7-4603-887A-5AE21E1D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0D2562B-050F-4880-8101-1090AFD7DF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716" y="4202789"/>
            <a:ext cx="1808662" cy="18086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7D80A18-9060-4924-AAAD-E0364F7D0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A494489-6173-4818-9DF2-3F81E3FBA90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5"/>
          <a:stretch/>
        </p:blipFill>
        <p:spPr>
          <a:xfrm>
            <a:off x="3852942" y="4289729"/>
            <a:ext cx="1391217" cy="16263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0F1886-1D5B-4BC9-BBAB-0D8CE85820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B31FD87-6B27-4EFB-9052-DAF66C4EEC7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7229"/>
          <a:stretch/>
        </p:blipFill>
        <p:spPr>
          <a:xfrm>
            <a:off x="3854005" y="4359755"/>
            <a:ext cx="1494730" cy="149473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DFF66FEE-3D41-4B9A-B9B3-D9F494B3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подарок Рисунок 21">
            <a:extLst>
              <a:ext uri="{FF2B5EF4-FFF2-40B4-BE49-F238E27FC236}">
                <a16:creationId xmlns:a16="http://schemas.microsoft.com/office/drawing/2014/main" id="{2E49901A-CB82-42F0-B137-E05CEDFC73F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52187" y="114299"/>
            <a:ext cx="845348" cy="91440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745CF01-F407-4B27-A8D1-12F1EF59882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372" y="882183"/>
            <a:ext cx="4972356" cy="5093634"/>
          </a:xfrm>
          <a:prstGeom prst="rect">
            <a:avLst/>
          </a:prstGeom>
        </p:spPr>
      </p:pic>
      <p:pic>
        <p:nvPicPr>
          <p:cNvPr id="441" name="Picture 440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99477" y="2489126"/>
            <a:ext cx="3543300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539 -0.244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-1224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787 -0.244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-1224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021 -0.2446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1224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235 -0.2636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-13194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10326 -0.2314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-1157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5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9792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4907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25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927 -0.24468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12245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977 -0.26505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3264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3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931 -0.29792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14907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24 -0.24028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12014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2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250"/>
                            </p:stCondLst>
                            <p:childTnLst>
                              <p:par>
                                <p:cTn id="3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281 -0.26366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13194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250"/>
                            </p:stCondLst>
                            <p:childTnLst>
                              <p:par>
                                <p:cTn id="3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172 -0.29792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14907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250"/>
                            </p:stCondLst>
                            <p:childTnLst>
                              <p:par>
                                <p:cTn id="3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00"/>
                            </p:stCondLst>
                            <p:childTnLst>
                              <p:par>
                                <p:cTn id="4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6366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3194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250"/>
                            </p:stCondLst>
                            <p:childTnLst>
                              <p:par>
                                <p:cTn id="4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2024-08-15T19:51:26Z</dcterms:created>
  <dcterms:modified xsi:type="dcterms:W3CDTF">2024-08-17T10:13:30Z</dcterms:modified>
</cp:coreProperties>
</file>