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6710D04-A674-8204-B7F9-499F884A7F70}"/>
              </a:ext>
            </a:extLst>
          </p:cNvPr>
          <p:cNvSpPr/>
          <p:nvPr/>
        </p:nvSpPr>
        <p:spPr>
          <a:xfrm>
            <a:off x="1549130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9F40B1E-E421-8E22-1273-2E31327EB19A}"/>
              </a:ext>
            </a:extLst>
          </p:cNvPr>
          <p:cNvSpPr/>
          <p:nvPr/>
        </p:nvSpPr>
        <p:spPr>
          <a:xfrm>
            <a:off x="2926275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B63992B-0BB2-2FB3-7456-916818363B08}"/>
              </a:ext>
            </a:extLst>
          </p:cNvPr>
          <p:cNvSpPr/>
          <p:nvPr/>
        </p:nvSpPr>
        <p:spPr>
          <a:xfrm>
            <a:off x="4317934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9EA918BF-4FE3-F2C3-6A9D-64237B5C41C8}"/>
              </a:ext>
            </a:extLst>
          </p:cNvPr>
          <p:cNvSpPr/>
          <p:nvPr/>
        </p:nvSpPr>
        <p:spPr>
          <a:xfrm>
            <a:off x="5709593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C9FDB6E-D77F-E6F6-4444-E915B067CEA5}"/>
              </a:ext>
            </a:extLst>
          </p:cNvPr>
          <p:cNvSpPr/>
          <p:nvPr/>
        </p:nvSpPr>
        <p:spPr>
          <a:xfrm>
            <a:off x="7101252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92192660-176D-26F3-D54F-7D422DCCC3F1}"/>
              </a:ext>
            </a:extLst>
          </p:cNvPr>
          <p:cNvSpPr/>
          <p:nvPr/>
        </p:nvSpPr>
        <p:spPr>
          <a:xfrm>
            <a:off x="175823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4B6040C-3A4D-AD85-82D4-31A542664566}"/>
              </a:ext>
            </a:extLst>
          </p:cNvPr>
          <p:cNvSpPr/>
          <p:nvPr/>
        </p:nvSpPr>
        <p:spPr>
          <a:xfrm>
            <a:off x="1567482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9C10E60D-4589-062B-3DB7-B65BEA165D84}"/>
              </a:ext>
            </a:extLst>
          </p:cNvPr>
          <p:cNvSpPr/>
          <p:nvPr/>
        </p:nvSpPr>
        <p:spPr>
          <a:xfrm>
            <a:off x="2930113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9434091B-1D2C-3A03-5550-F70E62D6E3A4}"/>
              </a:ext>
            </a:extLst>
          </p:cNvPr>
          <p:cNvSpPr/>
          <p:nvPr/>
        </p:nvSpPr>
        <p:spPr>
          <a:xfrm>
            <a:off x="4321772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5CE94377-8351-AD4F-3DDF-F30A6002C986}"/>
              </a:ext>
            </a:extLst>
          </p:cNvPr>
          <p:cNvSpPr/>
          <p:nvPr/>
        </p:nvSpPr>
        <p:spPr>
          <a:xfrm>
            <a:off x="5713431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E43EFB56-9B05-0687-AFDA-095E647D9BED}"/>
              </a:ext>
            </a:extLst>
          </p:cNvPr>
          <p:cNvSpPr/>
          <p:nvPr/>
        </p:nvSpPr>
        <p:spPr>
          <a:xfrm>
            <a:off x="7105090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8" name="Рисунок 67" descr="Изображение выглядит как карта, Земля, планета, Ми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5D627E-6555-95E9-9FCE-8D934E59D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64" y="967017"/>
            <a:ext cx="1287281" cy="1287281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A5ECA9-69B8-12CC-831A-011096E74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66" y="4310604"/>
            <a:ext cx="1282592" cy="1282592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3EB6F-1E82-F296-5FEE-7362FB0B5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41" y="4387476"/>
            <a:ext cx="1282592" cy="128259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ран, Сантехнический прибор, раковина, гидра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359C3D-2C8F-6BD5-CF7B-974A42619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7" y="807413"/>
            <a:ext cx="1282593" cy="1282593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ключ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B5F28-B10E-0AF8-81CE-254B8A04E8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1" y="936437"/>
            <a:ext cx="1298613" cy="1298613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D3643E-5EEE-F346-8CA8-CEC5360A6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6" y="930700"/>
            <a:ext cx="1359913" cy="1359913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6B3378-29DE-12FF-32FD-DBEFB52184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94" y="840317"/>
            <a:ext cx="1436336" cy="1436336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еталлоизделия, замок, рыча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2FC7EC-5221-8777-2FAD-F10618CEEC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54" y="967017"/>
            <a:ext cx="1298613" cy="1298613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ручка, Офисный инструмент, канцтова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B4BF6-88C0-9AC0-B35D-3BFC8D604C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47" y="4382676"/>
            <a:ext cx="1364264" cy="136426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82118-2606-958E-AA1F-BB40E168B5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37" y="4483429"/>
            <a:ext cx="1090686" cy="10906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51CCCF-74B2-4B87-F006-52917ACB7C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38" y="4315829"/>
            <a:ext cx="1364264" cy="136426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30DC52-5D1B-79EB-7374-D321319185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9" y="4441072"/>
            <a:ext cx="1133043" cy="1133043"/>
          </a:xfrm>
          <a:prstGeom prst="rect">
            <a:avLst/>
          </a:prstGeom>
        </p:spPr>
      </p:pic>
      <p:sp>
        <p:nvSpPr>
          <p:cNvPr id="114" name="Стрелка: вверх-вниз 113">
            <a:extLst>
              <a:ext uri="{FF2B5EF4-FFF2-40B4-BE49-F238E27FC236}">
                <a16:creationId xmlns:a16="http://schemas.microsoft.com/office/drawing/2014/main" id="{4B43A4BC-62D3-3397-5F61-909EC272ADE0}"/>
              </a:ext>
            </a:extLst>
          </p:cNvPr>
          <p:cNvSpPr/>
          <p:nvPr/>
        </p:nvSpPr>
        <p:spPr>
          <a:xfrm rot="18934108">
            <a:off x="1920364" y="1627461"/>
            <a:ext cx="369546" cy="3267798"/>
          </a:xfrm>
          <a:prstGeom prst="upDownArrow">
            <a:avLst>
              <a:gd name="adj1" fmla="val 41713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5" name="Стрелка: вверх-вниз 114">
            <a:extLst>
              <a:ext uri="{FF2B5EF4-FFF2-40B4-BE49-F238E27FC236}">
                <a16:creationId xmlns:a16="http://schemas.microsoft.com/office/drawing/2014/main" id="{4EFC31CB-9910-4954-5D5B-FD09208FF866}"/>
              </a:ext>
            </a:extLst>
          </p:cNvPr>
          <p:cNvSpPr/>
          <p:nvPr/>
        </p:nvSpPr>
        <p:spPr>
          <a:xfrm rot="1357154">
            <a:off x="2678741" y="1993020"/>
            <a:ext cx="369546" cy="2875832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6" name="Стрелка: вверх-вниз 115">
            <a:extLst>
              <a:ext uri="{FF2B5EF4-FFF2-40B4-BE49-F238E27FC236}">
                <a16:creationId xmlns:a16="http://schemas.microsoft.com/office/drawing/2014/main" id="{F0F60382-F94A-02FD-B0D7-75061F18ADFA}"/>
              </a:ext>
            </a:extLst>
          </p:cNvPr>
          <p:cNvSpPr/>
          <p:nvPr/>
        </p:nvSpPr>
        <p:spPr>
          <a:xfrm rot="3722285">
            <a:off x="3450379" y="590062"/>
            <a:ext cx="369546" cy="5392522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7" name="Стрелка: вверх-вниз 116">
            <a:extLst>
              <a:ext uri="{FF2B5EF4-FFF2-40B4-BE49-F238E27FC236}">
                <a16:creationId xmlns:a16="http://schemas.microsoft.com/office/drawing/2014/main" id="{1A6E5716-5B5B-20D5-4291-AD1DF0F3E1AF}"/>
              </a:ext>
            </a:extLst>
          </p:cNvPr>
          <p:cNvSpPr/>
          <p:nvPr/>
        </p:nvSpPr>
        <p:spPr>
          <a:xfrm rot="19360555">
            <a:off x="6136407" y="1430654"/>
            <a:ext cx="369546" cy="3674636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8" name="Стрелка: вверх-вниз 117">
            <a:extLst>
              <a:ext uri="{FF2B5EF4-FFF2-40B4-BE49-F238E27FC236}">
                <a16:creationId xmlns:a16="http://schemas.microsoft.com/office/drawing/2014/main" id="{9AF98417-2B5C-3BA5-FF5E-B7535AC61904}"/>
              </a:ext>
            </a:extLst>
          </p:cNvPr>
          <p:cNvSpPr/>
          <p:nvPr/>
        </p:nvSpPr>
        <p:spPr>
          <a:xfrm rot="7478858">
            <a:off x="4098262" y="1125597"/>
            <a:ext cx="369546" cy="4389555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7" name="Стрелка: вверх-вниз 16">
            <a:extLst>
              <a:ext uri="{FF2B5EF4-FFF2-40B4-BE49-F238E27FC236}">
                <a16:creationId xmlns:a16="http://schemas.microsoft.com/office/drawing/2014/main" id="{DF177F9F-EFE3-C570-54E8-34BCF58C2A3D}"/>
              </a:ext>
            </a:extLst>
          </p:cNvPr>
          <p:cNvSpPr/>
          <p:nvPr/>
        </p:nvSpPr>
        <p:spPr>
          <a:xfrm rot="2301691">
            <a:off x="6169017" y="1643774"/>
            <a:ext cx="369546" cy="3294694"/>
          </a:xfrm>
          <a:prstGeom prst="upDownArrow">
            <a:avLst>
              <a:gd name="adj1" fmla="val 41713"/>
              <a:gd name="adj2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39923" y="685863"/>
            <a:ext cx="4453105" cy="4263288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76403" y="3489385"/>
            <a:ext cx="3009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123027-DAA6-4DEA-92E1-25B06652251F}"/>
</file>

<file path=customXml/itemProps2.xml><?xml version="1.0" encoding="utf-8"?>
<ds:datastoreItem xmlns:ds="http://schemas.openxmlformats.org/officeDocument/2006/customXml" ds:itemID="{A60A253A-1537-4893-92B0-AAA787A57535}"/>
</file>

<file path=customXml/itemProps3.xml><?xml version="1.0" encoding="utf-8"?>
<ds:datastoreItem xmlns:ds="http://schemas.openxmlformats.org/officeDocument/2006/customXml" ds:itemID="{CB2F25AB-7398-4E71-BD4B-5857AC12A1B2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2025-02-12T13:08:44Z</dcterms:created>
  <dcterms:modified xsi:type="dcterms:W3CDTF">2025-03-01T13:04:25Z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