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82" y="3424276"/>
            <a:ext cx="31242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