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176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microsoft.com/office/2007/relationships/hdphoto" Target="../media/hdphoto1.wdp"/><Relationship Id="rId24" Type="http://schemas.openxmlformats.org/officeDocument/2006/relationships/image" Target="../media/image21.png"/><Relationship Id="rId2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05BC45E6-9899-457C-6081-1A01502771F8}"/>
              </a:ext>
            </a:extLst>
          </p:cNvPr>
          <p:cNvGrpSpPr/>
          <p:nvPr/>
        </p:nvGrpSpPr>
        <p:grpSpPr>
          <a:xfrm>
            <a:off x="-231379" y="3453565"/>
            <a:ext cx="4074949" cy="2787860"/>
            <a:chOff x="129614" y="2373477"/>
            <a:chExt cx="5342518" cy="3655062"/>
          </a:xfrm>
        </p:grpSpPr>
        <p:pic>
          <p:nvPicPr>
            <p:cNvPr id="10" name="Рисунок 9" descr="Изображение выглядит как водоплавающая птица, птица, клюв, морская чайка&#10;&#10;Автоматически созданное описание">
              <a:extLst>
                <a:ext uri="{FF2B5EF4-FFF2-40B4-BE49-F238E27FC236}">
                  <a16:creationId xmlns:a16="http://schemas.microsoft.com/office/drawing/2014/main" id="{E97598F8-D937-10E7-4FF4-B3B20253A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14" y="2373477"/>
              <a:ext cx="3655062" cy="3655062"/>
            </a:xfrm>
            <a:prstGeom prst="roundRect">
              <a:avLst/>
            </a:prstGeom>
          </p:spPr>
        </p:pic>
        <p:pic>
          <p:nvPicPr>
            <p:cNvPr id="2" name="Рисунок 1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3F4ADB8B-0252-3BA5-745B-F3DD5177B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3223465" y="2404735"/>
              <a:ext cx="1328996" cy="1340434"/>
            </a:xfrm>
            <a:prstGeom prst="roundRect">
              <a:avLst/>
            </a:prstGeom>
          </p:spPr>
        </p:pic>
        <p:pic>
          <p:nvPicPr>
            <p:cNvPr id="44" name="Рисунок 43" descr="Изображение выглядит как одежда, сорочка, ткань, шаб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92D1CCC8-C666-9F77-2F64-23D2E3184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210" y="3051759"/>
              <a:ext cx="2220922" cy="2220922"/>
            </a:xfrm>
            <a:prstGeom prst="round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0C59B8B-FBB2-7505-02DC-09844FF6C021}"/>
              </a:ext>
            </a:extLst>
          </p:cNvPr>
          <p:cNvGrpSpPr/>
          <p:nvPr/>
        </p:nvGrpSpPr>
        <p:grpSpPr>
          <a:xfrm>
            <a:off x="-107009" y="3314539"/>
            <a:ext cx="4513187" cy="3148300"/>
            <a:chOff x="-58076" y="3300812"/>
            <a:chExt cx="4513187" cy="3148300"/>
          </a:xfrm>
        </p:grpSpPr>
        <p:pic>
          <p:nvPicPr>
            <p:cNvPr id="23" name="Рисунок 22" descr="Изображение выглядит как птица, рисунок, зарисов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3D5C0CE-4ACB-637C-D93F-2048C6062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8076" y="3300812"/>
              <a:ext cx="3148300" cy="3148300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58736FC1-8C58-FBED-304D-8378F4C7F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489738" y="3869512"/>
              <a:ext cx="1013678" cy="1022402"/>
            </a:xfrm>
            <a:prstGeom prst="roundRect">
              <a:avLst/>
            </a:prstGeom>
          </p:spPr>
        </p:pic>
        <p:pic>
          <p:nvPicPr>
            <p:cNvPr id="33" name="Рисунок 32" descr="Изображение выглядит как растение, цветок, лист&#10;&#10;Автоматически созданное описание">
              <a:extLst>
                <a:ext uri="{FF2B5EF4-FFF2-40B4-BE49-F238E27FC236}">
                  <a16:creationId xmlns:a16="http://schemas.microsoft.com/office/drawing/2014/main" id="{B9523C33-C164-7BAE-D3C7-E707D2AE2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642" y="3988608"/>
              <a:ext cx="2064469" cy="206446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47ACE0F-3DA3-8F5F-7E12-D7B0E2B12AFD}"/>
              </a:ext>
            </a:extLst>
          </p:cNvPr>
          <p:cNvGrpSpPr/>
          <p:nvPr/>
        </p:nvGrpSpPr>
        <p:grpSpPr>
          <a:xfrm>
            <a:off x="108955" y="3273169"/>
            <a:ext cx="4533261" cy="2947980"/>
            <a:chOff x="108955" y="3273169"/>
            <a:chExt cx="4533261" cy="2947980"/>
          </a:xfrm>
        </p:grpSpPr>
        <p:pic>
          <p:nvPicPr>
            <p:cNvPr id="25" name="Рисунок 24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9777255F-5693-4ED4-7EA7-520C4FE78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55" y="3273169"/>
              <a:ext cx="2947980" cy="2947980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53D9CD0B-F026-9E60-AE3E-332B62399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738588" y="3388381"/>
              <a:ext cx="1013678" cy="1022402"/>
            </a:xfrm>
            <a:prstGeom prst="roundRect">
              <a:avLst/>
            </a:prstGeom>
          </p:spPr>
        </p:pic>
        <p:pic>
          <p:nvPicPr>
            <p:cNvPr id="42" name="Рисунок 41" descr="Изображение выглядит как беспозвоночный, ракушка, Моллюски, раков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99B6B055-1A10-DA15-0EDA-1BF8CD031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248" y="3372017"/>
              <a:ext cx="2199968" cy="2199968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73A8A4B-DD9D-EBB5-01F2-101290014DEC}"/>
              </a:ext>
            </a:extLst>
          </p:cNvPr>
          <p:cNvGrpSpPr/>
          <p:nvPr/>
        </p:nvGrpSpPr>
        <p:grpSpPr>
          <a:xfrm>
            <a:off x="116490" y="3351760"/>
            <a:ext cx="4221551" cy="2839315"/>
            <a:chOff x="116490" y="3351760"/>
            <a:chExt cx="4221551" cy="2839315"/>
          </a:xfrm>
        </p:grpSpPr>
        <p:pic>
          <p:nvPicPr>
            <p:cNvPr id="20" name="Рисунок 19" descr="Изображение выглядит как птица, голубь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AE9AE3E9-80E6-9CD9-55C1-177112119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90" y="3351760"/>
              <a:ext cx="2839315" cy="2839315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1EC315F1-FA1C-247B-5BA1-1D89CBDFD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683344" y="3516096"/>
              <a:ext cx="1013678" cy="1022402"/>
            </a:xfrm>
            <a:prstGeom prst="roundRect">
              <a:avLst/>
            </a:prstGeom>
          </p:spPr>
        </p:pic>
        <p:pic>
          <p:nvPicPr>
            <p:cNvPr id="29" name="Рисунок 28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D9A70DE5-C4DC-55B7-EEA5-4E1C79A92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46608">
              <a:off x="2501827" y="3948746"/>
              <a:ext cx="1836214" cy="1836214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5668210-4AE8-8E58-421A-FF0FB3FDD9A1}"/>
              </a:ext>
            </a:extLst>
          </p:cNvPr>
          <p:cNvGrpSpPr/>
          <p:nvPr/>
        </p:nvGrpSpPr>
        <p:grpSpPr>
          <a:xfrm>
            <a:off x="-39571" y="2909062"/>
            <a:ext cx="3659809" cy="3503842"/>
            <a:chOff x="-39571" y="2909062"/>
            <a:chExt cx="3659809" cy="3503842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0CF6A898-3A8C-79C3-7427-573764B2DFA3}"/>
                </a:ext>
              </a:extLst>
            </p:cNvPr>
            <p:cNvGrpSpPr/>
            <p:nvPr/>
          </p:nvGrpSpPr>
          <p:grpSpPr>
            <a:xfrm>
              <a:off x="-39571" y="2909062"/>
              <a:ext cx="3555101" cy="3503842"/>
              <a:chOff x="-39571" y="2909062"/>
              <a:chExt cx="3555101" cy="3503842"/>
            </a:xfrm>
          </p:grpSpPr>
          <p:pic>
            <p:nvPicPr>
              <p:cNvPr id="18" name="Рисунок 17" descr="Изображение выглядит как птица, водоплавающая птица, пингвин, Нелетающая птиц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2388B55-3CE0-BAA3-5EF1-7A617135A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571" y="3067075"/>
                <a:ext cx="3345829" cy="3345829"/>
              </a:xfrm>
              <a:prstGeom prst="rect">
                <a:avLst/>
              </a:prstGeom>
            </p:spPr>
          </p:pic>
          <p:pic>
            <p:nvPicPr>
              <p:cNvPr id="68" name="Рисунок 67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E5CCD89-D575-B156-0840-36AD8EFEB0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497490" y="2904700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9" name="Рисунок 8" descr="Изображение выглядит как одежда, сорочка, ткань, шаб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18062360-F7B9-EF7C-F44D-67CEDC0B2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10645" r="64288" b="5742"/>
            <a:stretch/>
          </p:blipFill>
          <p:spPr>
            <a:xfrm>
              <a:off x="2787244" y="3296196"/>
              <a:ext cx="832994" cy="1950282"/>
            </a:xfrm>
            <a:prstGeom prst="flowChartConnector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4C944DE-89BA-A507-0CBC-0123864A50D2}"/>
              </a:ext>
            </a:extLst>
          </p:cNvPr>
          <p:cNvGrpSpPr/>
          <p:nvPr/>
        </p:nvGrpSpPr>
        <p:grpSpPr>
          <a:xfrm>
            <a:off x="250931" y="2915473"/>
            <a:ext cx="4841864" cy="3651158"/>
            <a:chOff x="-550823" y="3100086"/>
            <a:chExt cx="4841864" cy="3651158"/>
          </a:xfrm>
        </p:grpSpPr>
        <p:pic>
          <p:nvPicPr>
            <p:cNvPr id="16" name="Рисунок 15" descr="Изображение выглядит как водоплавающая птица, птица, клюв, морска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3C2C451-AD98-FA20-CD2C-E9EB1904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0823" y="3100086"/>
              <a:ext cx="3651158" cy="3651158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D8C2D-C970-2879-E464-07871BB78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624696" y="3237240"/>
              <a:ext cx="1013678" cy="1022402"/>
            </a:xfrm>
            <a:prstGeom prst="roundRect">
              <a:avLst/>
            </a:prstGeom>
          </p:spPr>
        </p:pic>
        <p:pic>
          <p:nvPicPr>
            <p:cNvPr id="40" name="Рисунок 39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0831CACD-9684-452C-555B-ECC65F0E3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80947">
              <a:off x="2485645" y="3703874"/>
              <a:ext cx="1805396" cy="1832305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0540C06A-8B85-9AD9-2F7B-153E38C2C6DA}"/>
              </a:ext>
            </a:extLst>
          </p:cNvPr>
          <p:cNvGrpSpPr/>
          <p:nvPr/>
        </p:nvGrpSpPr>
        <p:grpSpPr>
          <a:xfrm>
            <a:off x="181821" y="2983785"/>
            <a:ext cx="5014288" cy="3531557"/>
            <a:chOff x="144279" y="2942690"/>
            <a:chExt cx="5014288" cy="3531557"/>
          </a:xfrm>
        </p:grpSpPr>
        <p:pic>
          <p:nvPicPr>
            <p:cNvPr id="12" name="Рисунок 11" descr="Изображение выглядит как птица, клюв, водоплавающая птица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DC697CE8-7CA8-49A7-30B5-FA6F2CDAD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79" y="2942690"/>
              <a:ext cx="3531557" cy="3531557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74" name="Рисунок 73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7A54D0E-39A0-F859-AFC4-E624497CA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3411650" y="3188603"/>
              <a:ext cx="1013678" cy="1022402"/>
            </a:xfrm>
            <a:prstGeom prst="roundRect">
              <a:avLst/>
            </a:prstGeom>
          </p:spPr>
        </p:pic>
        <p:pic>
          <p:nvPicPr>
            <p:cNvPr id="38" name="Рисунок 37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FC7FA2ED-5085-4AF8-4DE6-B0D88C1F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40">
              <a:off x="3345860" y="3506652"/>
              <a:ext cx="1812707" cy="1812707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B160AE3-ED5F-D487-2BE4-D7B7BF88864B}"/>
              </a:ext>
            </a:extLst>
          </p:cNvPr>
          <p:cNvGrpSpPr/>
          <p:nvPr/>
        </p:nvGrpSpPr>
        <p:grpSpPr>
          <a:xfrm>
            <a:off x="375309" y="2906316"/>
            <a:ext cx="4463259" cy="3531555"/>
            <a:chOff x="462152" y="2383326"/>
            <a:chExt cx="4463259" cy="3531555"/>
          </a:xfrm>
        </p:grpSpPr>
        <p:pic>
          <p:nvPicPr>
            <p:cNvPr id="8" name="Рисунок 7" descr="Изображение выглядит как птица, сокол, Ястребиные, хищна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BFAC0142-71F3-E96D-948A-8E9152D0F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152" y="2383326"/>
              <a:ext cx="3531555" cy="3531555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368FD4E-0AEF-F3D2-3DF9-F590A1598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3115376" y="3263142"/>
              <a:ext cx="1013678" cy="1022402"/>
            </a:xfrm>
            <a:prstGeom prst="roundRect">
              <a:avLst/>
            </a:prstGeom>
          </p:spPr>
        </p:pic>
        <p:pic>
          <p:nvPicPr>
            <p:cNvPr id="6" name="Рисунок 5" descr="Изображение выглядит как транспорт, колесо, круг, автокомпон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4FAB7D14-9463-5693-D407-00DCBE5E1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594" b="93359" l="8008" r="91602">
                          <a14:foregroundMark x1="38184" y1="8789" x2="42676" y2="8594"/>
                          <a14:foregroundMark x1="8008" y1="47363" x2="8203" y2="51465"/>
                          <a14:foregroundMark x1="91602" y1="41113" x2="91406" y2="45898"/>
                          <a14:foregroundMark x1="43750" y1="91602" x2="56445" y2="93359"/>
                          <a14:backgroundMark x1="39453" y1="26758" x2="51465" y2="34082"/>
                          <a14:backgroundMark x1="56641" y1="27637" x2="39844" y2="32715"/>
                          <a14:backgroundMark x1="54492" y1="29785" x2="43945" y2="31250"/>
                          <a14:backgroundMark x1="47461" y1="28613" x2="43262" y2="34277"/>
                          <a14:backgroundMark x1="47656" y1="26563" x2="46289" y2="34082"/>
                          <a14:backgroundMark x1="73438" y1="46387" x2="78223" y2="45898"/>
                          <a14:backgroundMark x1="64648" y1="62305" x2="60938" y2="73438"/>
                          <a14:backgroundMark x1="32324" y1="62988" x2="39648" y2="70020"/>
                          <a14:backgroundMark x1="21387" y1="46387" x2="28418" y2="47461"/>
                          <a14:backgroundMark x1="29785" y1="53906" x2="32813" y2="53223"/>
                          <a14:backgroundMark x1="66797" y1="53223" x2="72363" y2="53906"/>
                          <a14:backgroundMark x1="50000" y1="70313" x2="50488" y2="66211"/>
                          <a14:backgroundMark x1="69238" y1="43066" x2="72656" y2="42676"/>
                          <a14:backgroundMark x1="64063" y1="39453" x2="68262" y2="38770"/>
                          <a14:backgroundMark x1="30566" y1="37305" x2="33398" y2="39453"/>
                          <a14:backgroundMark x1="28027" y1="41211" x2="31934" y2="42871"/>
                          <a14:backgroundMark x1="77148" y1="47363" x2="73438" y2="46777"/>
                          <a14:backgroundMark x1="81055" y1="48730" x2="70703" y2="47168"/>
                          <a14:backgroundMark x1="50684" y1="34082" x2="40332" y2="28613"/>
                          <a14:backgroundMark x1="29785" y1="28223" x2="55762" y2="32813"/>
                          <a14:backgroundMark x1="43262" y1="19434" x2="60547" y2="27832"/>
                          <a14:backgroundMark x1="63770" y1="25195" x2="52637" y2="36035"/>
                          <a14:backgroundMark x1="62891" y1="62305" x2="65039" y2="68359"/>
                          <a14:backgroundMark x1="70313" y1="69141" x2="61230" y2="64258"/>
                          <a14:backgroundMark x1="36816" y1="74805" x2="37988" y2="65723"/>
                          <a14:backgroundMark x1="40723" y1="62988" x2="29785" y2="73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243" y="3688581"/>
              <a:ext cx="1871168" cy="1871168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61" y="431267"/>
            <a:ext cx="5342785" cy="5438192"/>
          </a:xfrm>
          <a:prstGeom prst="rect">
            <a:avLst/>
          </a:prstGeom>
        </p:spPr>
      </p:pic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14838" y="3811984"/>
            <a:ext cx="28384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5195 -2.96296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195 -2.96296E-6 L 0.64075 -0.89884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4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3237 -0.006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7 -0.00602 L 0.48841 -0.9238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4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30521 0.0145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21 0.01458 L 0.60834 -0.9057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-4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31732 0.0111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2 0.01111 L 0.67943 -0.91157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9" y="-4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0.35326 0.0270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3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26 0.02708 L 0.60665 0.62338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2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3237 0.0305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7 0.03056 L 0.58698 -0.91782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4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28256 0.0201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56 0.02014 L 0.51615 0.59121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022E-16 L 0.28841 0.0370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41 0.03704 L 0.55117 -0.8956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4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39</cp:revision>
  <dcterms:created xsi:type="dcterms:W3CDTF">2024-07-21T13:02:50Z</dcterms:created>
  <dcterms:modified xsi:type="dcterms:W3CDTF">2024-08-13T10:54:46Z</dcterms:modified>
</cp:coreProperties>
</file>