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236" autoAdjust="0"/>
    <p:restoredTop sz="94660"/>
  </p:normalViewPr>
  <p:slideViewPr>
    <p:cSldViewPr snapToGrid="0">
      <p:cViewPr>
        <p:scale>
          <a:sx n="60" d="100"/>
          <a:sy n="60" d="100"/>
        </p:scale>
        <p:origin x="952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: скругленные углы 15"/>
          <p:cNvSpPr/>
          <p:nvPr/>
        </p:nvSpPr>
        <p:spPr>
          <a:xfrm>
            <a:off x="621007" y="583096"/>
            <a:ext cx="8044072" cy="5572539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00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14410" b="30552"/>
          <a:stretch>
            <a:fillRect/>
          </a:stretch>
        </p:blipFill>
        <p:spPr>
          <a:xfrm>
            <a:off x="3462131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36159" r="18476" b="373"/>
          <a:stretch>
            <a:fillRect/>
          </a:stretch>
        </p:blipFill>
        <p:spPr>
          <a:xfrm>
            <a:off x="915200" y="1233397"/>
            <a:ext cx="2284156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85" y="2664529"/>
            <a:ext cx="3718265" cy="37182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37" y="2277979"/>
            <a:ext cx="4429959" cy="44299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79" y="2154144"/>
            <a:ext cx="4817435" cy="481743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29" y="2375978"/>
            <a:ext cx="4429958" cy="442995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39" b="96392" l="4965" r="95922">
                        <a14:foregroundMark x1="7270" y1="76031" x2="4965" y2="76031"/>
                        <a14:foregroundMark x1="24823" y1="96392" x2="27305" y2="95619"/>
                        <a14:foregroundMark x1="96099" y1="43557" x2="96099" y2="43557"/>
                        <a14:foregroundMark x1="28723" y1="5412" x2="27128" y2="4639"/>
                        <a14:foregroundMark x1="63652" y1="17526" x2="63652" y2="17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908" y="3235609"/>
            <a:ext cx="3718265" cy="25579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56141"/>
            <a:ext cx="4503563" cy="45035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4" y="2308772"/>
            <a:ext cx="4429959" cy="44299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0" y="2971479"/>
            <a:ext cx="3210188" cy="32101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3" y="2323914"/>
            <a:ext cx="4271514" cy="42715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87" y="3045368"/>
            <a:ext cx="3784267" cy="3435417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89" y="0"/>
            <a:ext cx="761511" cy="7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53475" y="1973580"/>
            <a:ext cx="322897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22279 -0.370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85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9401 -0.3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1907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638 -0.34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172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35 -0.410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-2053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00678 -0.3479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740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22279 -0.3907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953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1667 -0.3729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1865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20507 -0.4083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-2041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0066 -0.328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435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2024-05-06T07:51:00Z</dcterms:created>
  <dcterms:modified xsi:type="dcterms:W3CDTF">2024-06-13T11:59:40Z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72236CCAB9634E38807C9D5A304FC14E_12</vt:lpwstr>
  </property>
  <property fmtid="{D5CDD505-2E9C-101B-9397-08002B2CF9AE}" pid="3" name="KSOProductBuildVer">
    <vt:lpwstr>1033-12.2.0.17119</vt:lpwstr>
  </property>
</Properties>
</file>