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247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16.08.2024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microsoft.com/office/2007/relationships/hdphoto" Target="../media/hdphoto2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sv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microsoft.com/office/2007/relationships/hdphoto" Target="../media/hdphoto3.wdp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microsoft.com/office/2007/relationships/hdphoto" Target="../media/hdphoto4.wdp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microsoft.com/office/2007/relationships/hdphoto" Target="../media/hdphoto5.wdp"/><Relationship Id="rId28" Type="http://schemas.openxmlformats.org/officeDocument/2006/relationships/image" Target="../media/image21.png"/><Relationship Id="rId29" Type="http://schemas.openxmlformats.org/officeDocument/2006/relationships/image" Target="../media/image22.png"/><Relationship Id="rId30" Type="http://schemas.microsoft.com/office/2007/relationships/hdphoto" Target="../media/hdphoto6.wdp"/><Relationship Id="rId31" Type="http://schemas.openxmlformats.org/officeDocument/2006/relationships/image" Target="../media/image23.png"/><Relationship Id="rId32" Type="http://schemas.openxmlformats.org/officeDocument/2006/relationships/image" Target="../media/image24.png"/><Relationship Id="rId33" Type="http://schemas.microsoft.com/office/2007/relationships/hdphoto" Target="../media/hdphoto7.wdp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microsoft.com/office/2007/relationships/hdphoto" Target="../media/hdphoto8.wdp"/><Relationship Id="rId37" Type="http://schemas.openxmlformats.org/officeDocument/2006/relationships/image" Target="../media/image27.png"/><Relationship Id="rId38" Type="http://schemas.openxmlformats.org/officeDocument/2006/relationships/image" Target="../media/image28.png"/><Relationship Id="rId39" Type="http://schemas.microsoft.com/office/2007/relationships/hdphoto" Target="../media/hdphoto9.wdp"/><Relationship Id="rId40" Type="http://schemas.openxmlformats.org/officeDocument/2006/relationships/image" Target="../media/image29.png"/><Relationship Id="rId41" Type="http://schemas.openxmlformats.org/officeDocument/2006/relationships/image" Target="../media/image30.png"/><Relationship Id="rId42" Type="http://schemas.microsoft.com/office/2007/relationships/hdphoto" Target="../media/hdphoto10.wdp"/><Relationship Id="rId43" Type="http://schemas.openxmlformats.org/officeDocument/2006/relationships/image" Target="../media/image31.png"/><Relationship Id="rId44" Type="http://schemas.openxmlformats.org/officeDocument/2006/relationships/image" Target="../media/image32.png"/><Relationship Id="rId45" Type="http://schemas.microsoft.com/office/2007/relationships/hdphoto" Target="../media/hdphoto11.wdp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лобби, в помещении, дизайн интерьер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0D5F5DEB-6D9C-21ED-405D-40EBF6E30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53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аксессуар, чехол, Багаж и сумки, чемодан&#10;&#10;Автоматически созданное описание">
            <a:extLst>
              <a:ext uri="{FF2B5EF4-FFF2-40B4-BE49-F238E27FC236}">
                <a16:creationId xmlns:a16="http://schemas.microsoft.com/office/drawing/2014/main" id="{B9A2CB00-9585-5A0D-04B4-AB8CC430C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7019" y="2871154"/>
            <a:ext cx="3247913" cy="324791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ые принадлежности, сковорода, Посуда и формы для выпечки, кастрюля&#10;&#10;Автоматически созданное описание">
            <a:extLst>
              <a:ext uri="{FF2B5EF4-FFF2-40B4-BE49-F238E27FC236}">
                <a16:creationId xmlns:a16="http://schemas.microsoft.com/office/drawing/2014/main" id="{B753511B-DD09-3CB6-A9CE-F60D95B3F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0853" y="3399972"/>
            <a:ext cx="2163425" cy="2163425"/>
          </a:xfrm>
          <a:prstGeom prst="rect">
            <a:avLst/>
          </a:prstGeom>
        </p:spPr>
      </p:pic>
      <p:pic>
        <p:nvPicPr>
          <p:cNvPr id="2" name="Рисунок 1" descr="Изображение выглядит как кухонные принадлежности, сковорода, Посуда и формы для выпечки, кастрюля&#10;&#10;Автоматически созданное описание">
            <a:extLst>
              <a:ext uri="{FF2B5EF4-FFF2-40B4-BE49-F238E27FC236}">
                <a16:creationId xmlns:a16="http://schemas.microsoft.com/office/drawing/2014/main" id="{4A2A240F-E5FE-1502-CECE-DA35CD05A9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10" y="3393691"/>
            <a:ext cx="2163425" cy="216342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1D5C8B9-3105-C741-C9FD-FD46E3FADD32}"/>
              </a:ext>
            </a:extLst>
          </p:cNvPr>
          <p:cNvSpPr/>
          <p:nvPr/>
        </p:nvSpPr>
        <p:spPr>
          <a:xfrm>
            <a:off x="3493608" y="798207"/>
            <a:ext cx="1571898" cy="1571898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Знак умножения 6">
            <a:extLst>
              <a:ext uri="{FF2B5EF4-FFF2-40B4-BE49-F238E27FC236}">
                <a16:creationId xmlns:a16="http://schemas.microsoft.com/office/drawing/2014/main" id="{B6AD8462-4E26-6413-5247-290E61332654}"/>
              </a:ext>
            </a:extLst>
          </p:cNvPr>
          <p:cNvSpPr/>
          <p:nvPr/>
        </p:nvSpPr>
        <p:spPr>
          <a:xfrm>
            <a:off x="3507058" y="782677"/>
            <a:ext cx="1571130" cy="1571130"/>
          </a:xfrm>
          <a:prstGeom prst="mathMultiply">
            <a:avLst>
              <a:gd name="adj1" fmla="val 622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3" name="Рисунок 62" descr="Изображение выглядит как зарисовка, мультфильм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6A2D655-8E57-AA08-4516-DF0E83D40F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0590" y="2546926"/>
            <a:ext cx="3471484" cy="347148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0F94313-7993-1FF4-BEB1-C3891043D2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183">
            <a:off x="-4557618" y="3939633"/>
            <a:ext cx="1862667" cy="1397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73DEC4-F945-37D7-5E43-82813608B2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183">
            <a:off x="3271990" y="3861341"/>
            <a:ext cx="1862667" cy="1397000"/>
          </a:xfrm>
          <a:prstGeom prst="rect">
            <a:avLst/>
          </a:prstGeom>
        </p:spPr>
      </p:pic>
      <p:pic>
        <p:nvPicPr>
          <p:cNvPr id="11" name="Рисунок 10" descr="Флажок со сплошной заливкой">
            <a:extLst>
              <a:ext uri="{FF2B5EF4-FFF2-40B4-BE49-F238E27FC236}">
                <a16:creationId xmlns:a16="http://schemas.microsoft.com/office/drawing/2014/main" id="{93D4E41D-34FE-64AF-F443-5A93982616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80984" y="983607"/>
            <a:ext cx="1251795" cy="125179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аксессуар, Багаж и сумки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7ABBF62B-A4B0-4A71-9444-F96F233F7B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3868" y="2797558"/>
            <a:ext cx="3204601" cy="320460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376B9915-DCA6-E4FF-EC06-3E73822BF6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5435" y="3499531"/>
            <a:ext cx="2513120" cy="198003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F59C913-6C45-B582-EF6A-882DFE71DC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25" y="3561589"/>
            <a:ext cx="2513120" cy="198003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аксессуар, Багаж и сумки, мешок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E92DE263-DA22-0E2F-8D58-94FC1BB2620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4029" y="3141832"/>
            <a:ext cx="3247912" cy="269543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кружка, кофейная чашка, посуда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0007AB65-FB04-0330-04B3-4FB8C3C5C2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936" y="3300413"/>
            <a:ext cx="2300121" cy="230012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ружка, кофейная чашка, посуда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E31ABA52-24C1-B8E5-8A2B-8FA13D46C6A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84" y="3300413"/>
            <a:ext cx="2300121" cy="230012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C74666F3-ABE5-6C66-CA9E-3B3455EC3A7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7481" y="2460453"/>
            <a:ext cx="3384935" cy="3384935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9D4C5908-71A5-F7D6-E206-3BEAA1623B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0439" y="3635164"/>
            <a:ext cx="2095033" cy="2095033"/>
          </a:xfrm>
          <a:prstGeom prst="rect">
            <a:avLst/>
          </a:prstGeom>
        </p:spPr>
      </p:pic>
      <p:pic>
        <p:nvPicPr>
          <p:cNvPr id="9" name="Рисунок 8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C3090E6E-6D98-BAE4-F3BA-72555850965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876" y="3619762"/>
            <a:ext cx="2095033" cy="2095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аксессуар, чехол, Багаж и сумки, чемодан&#10;&#10;Автоматически созданное описание">
            <a:extLst>
              <a:ext uri="{FF2B5EF4-FFF2-40B4-BE49-F238E27FC236}">
                <a16:creationId xmlns:a16="http://schemas.microsoft.com/office/drawing/2014/main" id="{7F5AAE52-4F6B-3532-B5AB-4A45F5B04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1062" y="2932431"/>
            <a:ext cx="3143324" cy="314332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нструмент, лопата&#10;&#10;Автоматически созданное описание">
            <a:extLst>
              <a:ext uri="{FF2B5EF4-FFF2-40B4-BE49-F238E27FC236}">
                <a16:creationId xmlns:a16="http://schemas.microsoft.com/office/drawing/2014/main" id="{F54A86A8-ED20-028C-DEF8-3946218E579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604">
            <a:off x="-4576451" y="3555908"/>
            <a:ext cx="1838991" cy="183899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инструмент, лопата&#10;&#10;Автоматически созданное описание">
            <a:extLst>
              <a:ext uri="{FF2B5EF4-FFF2-40B4-BE49-F238E27FC236}">
                <a16:creationId xmlns:a16="http://schemas.microsoft.com/office/drawing/2014/main" id="{C0DA25B0-E863-96D0-95AB-30A69FEAFDE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604">
            <a:off x="3230267" y="3540377"/>
            <a:ext cx="1838991" cy="1838991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94E5834A-861C-3072-0719-6DC85C2EFB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4435" y="2476256"/>
            <a:ext cx="3430409" cy="3430409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CD5A1EDE-6BB3-4559-10D6-BFD2FD8B61E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0853" y="3619763"/>
            <a:ext cx="2095032" cy="209503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0A73ECF-76D0-09DC-0BB4-42350E83A6B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365" y="3590617"/>
            <a:ext cx="2095032" cy="209503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арисовка, мультфильм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82C5A5D-F6BE-6D60-1D73-5F187AB025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4397" y="2669908"/>
            <a:ext cx="3335150" cy="333515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духовые инструменты, музыка, медный духовой инструмент, музыкаль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6F8ECACE-B97C-D9D3-5799-66FA5A7CE2B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5787" y="4030243"/>
            <a:ext cx="1862667" cy="139700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духовые инструменты, музыка, медный духовой инструмент, музыкаль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2F2F22CC-2E65-4965-7C20-AFE4567432E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410" y="4034004"/>
            <a:ext cx="1862667" cy="139700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аксессуар, Багаж и сумки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72C8ACB0-7F6B-8286-B24F-EC2EA44099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9083" y="2830304"/>
            <a:ext cx="3158344" cy="31583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еда, Быстрое питание, сэндвич, Американская еда&#10;&#10;Автоматически созданное описание">
            <a:extLst>
              <a:ext uri="{FF2B5EF4-FFF2-40B4-BE49-F238E27FC236}">
                <a16:creationId xmlns:a16="http://schemas.microsoft.com/office/drawing/2014/main" id="{B9C94368-13D6-19F9-D138-35EEA7598E0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7693" y="3410575"/>
            <a:ext cx="2199946" cy="220292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еда, Быстрое питание, сэндвич, Американская еда&#10;&#10;Автоматически созданное описание">
            <a:extLst>
              <a:ext uri="{FF2B5EF4-FFF2-40B4-BE49-F238E27FC236}">
                <a16:creationId xmlns:a16="http://schemas.microsoft.com/office/drawing/2014/main" id="{C30727A1-F3E1-2123-C69B-F6484A3E994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84" y="3443686"/>
            <a:ext cx="2199946" cy="2202923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аксессуар, Багаж и сумки, мешок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6DD49F28-419B-5C1A-5DA4-259D0B280E8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8926" y="3275278"/>
            <a:ext cx="3096902" cy="257011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ксессуар, королевские драгоценности, корона, украшенный драгоценностями головной убор&#10;&#10;Автоматически созданное описание">
            <a:extLst>
              <a:ext uri="{FF2B5EF4-FFF2-40B4-BE49-F238E27FC236}">
                <a16:creationId xmlns:a16="http://schemas.microsoft.com/office/drawing/2014/main" id="{C546D7F7-F4D6-FAD2-657A-23FB4D8DAB5A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8"/>
          <a:stretch/>
        </p:blipFill>
        <p:spPr>
          <a:xfrm>
            <a:off x="-4525788" y="2833012"/>
            <a:ext cx="2477169" cy="30007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аксессуар, королевские драгоценности, корона, украшенный драгоценностями головной убор&#10;&#10;Автоматически созданное описание">
            <a:extLst>
              <a:ext uri="{FF2B5EF4-FFF2-40B4-BE49-F238E27FC236}">
                <a16:creationId xmlns:a16="http://schemas.microsoft.com/office/drawing/2014/main" id="{2D37D499-F555-0F95-33E5-49588C3B3A86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83" y="2782291"/>
            <a:ext cx="3000754" cy="300075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D4908D61-9D3C-2FD4-DB68-5C12625869F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9109" y="2536390"/>
            <a:ext cx="3401844" cy="340184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ианино, музыка&#10;&#10;Автоматически созданное описание">
            <a:extLst>
              <a:ext uri="{FF2B5EF4-FFF2-40B4-BE49-F238E27FC236}">
                <a16:creationId xmlns:a16="http://schemas.microsoft.com/office/drawing/2014/main" id="{1C9F594D-0BF6-B263-FAC3-D7D63E1F6A8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6974" y="3612898"/>
            <a:ext cx="2531426" cy="253142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пианино, музыка&#10;&#10;Автоматически созданное описание">
            <a:extLst>
              <a:ext uri="{FF2B5EF4-FFF2-40B4-BE49-F238E27FC236}">
                <a16:creationId xmlns:a16="http://schemas.microsoft.com/office/drawing/2014/main" id="{B03C1B69-09D9-7D00-7EF4-D963F90EFB1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870" y="3567581"/>
            <a:ext cx="2531426" cy="2531426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51" y="550456"/>
            <a:ext cx="5342785" cy="5438192"/>
          </a:xfrm>
          <a:prstGeom prst="rect">
            <a:avLst/>
          </a:prstGeom>
        </p:spPr>
      </p:pic>
      <p:pic>
        <p:nvPicPr>
          <p:cNvPr id="348" name="Picture 347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323556" y="2658578"/>
            <a:ext cx="29622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62929 -2.22222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0.63021 4.44444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63907 1.11111E-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53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63815 -0.00695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1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64779 4.81481E-6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83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65351 3.7037E-7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65573 -2.59259E-6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86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3.7037E-7 L 0.66055 3.7037E-7 " pathEditMode="relative" rAng="0" ptsTypes="AA">
                                      <p:cBhvr>
                                        <p:cTn id="98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64961 -3.7037E-7 " pathEditMode="relative" rAng="0" ptsTypes="AA">
                                      <p:cBhvr>
                                        <p:cTn id="12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4" y="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65182 4.44444E-6 " pathEditMode="relative" rAng="0" ptsTypes="AA">
                                      <p:cBhvr>
                                        <p:cTn id="128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63607 3.7037E-6 " pathEditMode="relative" rAng="0" ptsTypes="AA">
                                      <p:cBhvr>
                                        <p:cTn id="15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97" y="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0.63047 -2.96296E-6 " pathEditMode="relative" rAng="0" ptsTypes="AA">
                                      <p:cBhvr>
                                        <p:cTn id="15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65391 4.44444E-6 " pathEditMode="relative" rAng="0" ptsTypes="AA">
                                      <p:cBhvr>
                                        <p:cTn id="18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65339 -1.11111E-6 " pathEditMode="relative" rAng="0" ptsTypes="AA">
                                      <p:cBhvr>
                                        <p:cTn id="18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64583 -3.33333E-6 " pathEditMode="relative" rAng="0" ptsTypes="AA">
                                      <p:cBhvr>
                                        <p:cTn id="21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64466 2.59259E-6 " pathEditMode="relative" rAng="0" ptsTypes="AA">
                                      <p:cBhvr>
                                        <p:cTn id="21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64388 -3.7037E-7 " pathEditMode="relative" rAng="0" ptsTypes="AA">
                                      <p:cBhvr>
                                        <p:cTn id="24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88" y="0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0.65078 -4.07407E-6 " pathEditMode="relative" rAng="0" ptsTypes="AA">
                                      <p:cBhvr>
                                        <p:cTn id="24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65404 -4.44444E-6 " pathEditMode="relative" rAng="0" ptsTypes="AA">
                                      <p:cBhvr>
                                        <p:cTn id="27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0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65612 -4.81481E-6 " pathEditMode="relative" rAng="0" ptsTypes="AA">
                                      <p:cBhvr>
                                        <p:cTn id="27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0.64701 -2.59259E-6 " pathEditMode="relative" rAng="0" ptsTypes="AA">
                                      <p:cBhvr>
                                        <p:cTn id="30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0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64609 -4.07407E-6 " pathEditMode="relative" rAng="0" ptsTypes="AA">
                                      <p:cBhvr>
                                        <p:cTn id="30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  <p:bldP spid="7" grpId="8" animBg="1"/>
      <p:bldP spid="7" grpId="9" animBg="1"/>
      <p:bldP spid="7" grpId="10" animBg="1"/>
      <p:bldP spid="7" grpId="11" animBg="1"/>
      <p:bldP spid="7" grpId="12" animBg="1"/>
      <p:bldP spid="7" grpId="13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36</cp:revision>
  <dcterms:created xsi:type="dcterms:W3CDTF">2024-07-21T13:02:50Z</dcterms:created>
  <dcterms:modified xsi:type="dcterms:W3CDTF">2024-08-16T11:51:44Z</dcterms:modified>
</cp:coreProperties>
</file>