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96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68DB1-310C-4CEE-A619-025B05432B02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0778F-4C99-4797-9BC8-AB78CDFB97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0395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Микроволновка, рука, </a:t>
            </a:r>
            <a:r>
              <a:rPr lang="ru-RU" dirty="0" err="1"/>
              <a:t>мискер</a:t>
            </a:r>
            <a:r>
              <a:rPr lang="ru-RU" dirty="0"/>
              <a:t> рыба мороженое рысь ягуар зефир зебра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F50C5-6140-4DA1-B06B-94B50FCE2B9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87725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9B29E5-2707-663A-0819-200BB1D6C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5B2A20-7B54-189B-8D8C-38555A846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A01D42-15D2-941F-662D-50119655F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B8220E-19DF-8CA2-2633-E9A031A11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8968B-D02E-F96C-0B6D-2CBFCC17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865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1AF2E-976B-5412-6CB0-0D50CFDD1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B63986-AFAD-33CF-5B7A-D2A7BE33C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B9007F-7424-FEB8-BF82-7FC5E6EBC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A7DE61-22AB-05AE-1712-76E394702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28245F-535E-F8D0-6F65-A25F9087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39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DE4C441-68D3-30B4-8DDC-81EDE00D90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367D4E-0D16-DAA7-B8D4-BF5EF4441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72CC46-3CBA-A3DE-A7FC-56BA2256E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678CCF-51FF-BB82-0617-66FE07124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3B0739-4D36-6ADF-D821-868B160D5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680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B5EA0-3931-6F15-1C4B-36C0ACBEA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935602-BCA1-ABB1-DD50-7650DF620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E8DDFD-023F-65ED-35F2-14312FD97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088A87-4BFB-EEE3-3AA3-F85067F6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2B1087-82BA-B3B4-AE51-3FD77A58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4446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2F9C91-98DD-D6A6-523C-2178295FF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974B01-E1B6-3DFE-8162-036DBDE87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A35927-B83C-4BF3-7BAB-5CB24BF33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051E79-1876-03EF-41F6-E8872E8A8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18FB6-1B18-5BFB-570F-CC2EC6F6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804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AEB5E-CAA9-7F03-E6E2-97FB936B6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CB2D02-C646-4680-F2B1-C72A11F73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DD8601-4F68-AC7D-B133-1870FF221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EA02E8-888A-B5BA-46B8-03C6C794A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25CFB4-0295-6D20-6FA1-36E41A1F4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0B8DCB-617C-2720-6BF0-FF41FC722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550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E28D8-3130-0BDE-F978-A4C3E0B79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438571-C436-DEA2-5CD8-96AF62303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50FA40-B523-8125-0137-EA7E06219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2766E7-2FEE-5BD4-09E0-9BCBB0E59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963BFC-C145-219E-0284-41D8639288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6FDC8B5-AD4C-4AB5-E54C-4EB44A072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73899B-85E5-1AA4-8CAD-F04B49EE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E4749C-7B66-824D-71E6-59222AF13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485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2E424-1C5B-4EC8-9B8F-AF190190E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503637-9C8B-DDEC-7948-0F2E0F239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F3FE34-8F64-9823-BAE7-4333847DB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7EBCF-ED89-8D6B-549E-25328D748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90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3B37CC-0FC0-3799-1343-205ADD34C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A2E31D-FA2E-A3CA-500E-147DA3A96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6A3069-267F-405B-367C-E9087367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170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DC92-AC08-4820-D2D7-6424B3E6F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6AB586-AEEF-83A5-EA17-7030FD714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DD7ACF-B438-7053-82D4-D9BD148D4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684DC7-B3B3-35CA-4614-2CF2F2995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751630-5324-8948-AE50-4D2C65F6F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3538A3-838E-C203-3BFF-537056353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0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81704-A44F-DAE0-94E5-691E8061F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2B65909-6838-1DA0-01BE-D39412EBD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A3B206-1BE6-5E58-F5ED-528B4EE1B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0E3502-2E40-095E-92F6-E3938A057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A9F62B-B5B6-0D3E-759D-CC7BA1FD6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55B711-A289-0E05-9BAC-763D9D8D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3013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86E14-B948-CA86-112A-319D7A63E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5662E2-3FC6-0DCE-1A04-CF297BB6D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EF7910-C90A-74A7-0FFB-63DFE40A25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A8088A-21C4-D667-E95A-60696A830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F88D91-5F8F-28AC-4171-3A80303A8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174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69815" y="7209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7891100" y="71377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9912385" y="67866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5869815" y="274607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7893862" y="2692290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9912385" y="267592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5840295" y="463049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7923245" y="4593277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901275" y="4593155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8" name="Рисунок 7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FF8DF2AE-57CD-BF68-5181-C3D4EB6DC2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889" y="4673178"/>
            <a:ext cx="1187500" cy="11875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есерт, Сладость, мороженое, еда&#10;&#10;Автоматически созданное описание">
            <a:extLst>
              <a:ext uri="{FF2B5EF4-FFF2-40B4-BE49-F238E27FC236}">
                <a16:creationId xmlns:a16="http://schemas.microsoft.com/office/drawing/2014/main" id="{50E21B22-19DA-BE85-316A-57E0578621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011" y="4721033"/>
            <a:ext cx="1288244" cy="110456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лекопитающее, Большие кошки, ягуар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02F1C72C-245C-339D-45D9-F386812893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926" y="4693347"/>
            <a:ext cx="1245890" cy="124589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264B4753-B66C-FCB2-AE03-FA38B72BC1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084" y="2761922"/>
            <a:ext cx="1193209" cy="1193209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80B62320-A9DA-23C2-3236-7EC36A8036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15" y="2709470"/>
            <a:ext cx="1337240" cy="133724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3A1FBA78-9814-70D5-B70F-F9231A67D1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775" y="2827444"/>
            <a:ext cx="1203111" cy="120311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рисунок, иллюстрация, мультфильм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A1B9CF91-657D-07C2-0808-D93571B820C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12" y="682486"/>
            <a:ext cx="1277654" cy="127765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рука, палец, перчатки&#10;&#10;Автоматически созданное описание">
            <a:extLst>
              <a:ext uri="{FF2B5EF4-FFF2-40B4-BE49-F238E27FC236}">
                <a16:creationId xmlns:a16="http://schemas.microsoft.com/office/drawing/2014/main" id="{F2DC2F21-B5A1-873F-B9E0-A0818B613A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45" y="678666"/>
            <a:ext cx="1199383" cy="1199383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елевидение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C18C2FC0-0321-636A-2680-DD10E958DF9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79" y="779853"/>
            <a:ext cx="1253705" cy="125370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F6F7B0B-8700-9F6F-C8F5-FF190C95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B72614B-264C-4A7F-211B-6027D2CE9711}"/>
              </a:ext>
            </a:extLst>
          </p:cNvPr>
          <p:cNvSpPr/>
          <p:nvPr/>
        </p:nvSpPr>
        <p:spPr>
          <a:xfrm>
            <a:off x="3711662" y="349624"/>
            <a:ext cx="1585656" cy="6245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92C5EA2-B098-E7EF-97B8-865EAFF93716}"/>
              </a:ext>
            </a:extLst>
          </p:cNvPr>
          <p:cNvSpPr/>
          <p:nvPr/>
        </p:nvSpPr>
        <p:spPr>
          <a:xfrm>
            <a:off x="3853993" y="425170"/>
            <a:ext cx="1297547" cy="129754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4145434-799C-CC66-2978-891BFFFC1262}"/>
              </a:ext>
            </a:extLst>
          </p:cNvPr>
          <p:cNvSpPr/>
          <p:nvPr/>
        </p:nvSpPr>
        <p:spPr>
          <a:xfrm>
            <a:off x="3846411" y="2021380"/>
            <a:ext cx="1297547" cy="129754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85BF5F3-0980-B0A3-A85A-6DD24A477EB7}"/>
              </a:ext>
            </a:extLst>
          </p:cNvPr>
          <p:cNvSpPr/>
          <p:nvPr/>
        </p:nvSpPr>
        <p:spPr>
          <a:xfrm>
            <a:off x="3838829" y="3617590"/>
            <a:ext cx="1297547" cy="12975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657" y="3676407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5511" y="2117796"/>
            <a:ext cx="744181" cy="11451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364" y="479786"/>
            <a:ext cx="1192803" cy="1237327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8C158B23-BC62-982B-4C8C-0014FBF93A82}"/>
              </a:ext>
            </a:extLst>
          </p:cNvPr>
          <p:cNvSpPr/>
          <p:nvPr/>
        </p:nvSpPr>
        <p:spPr>
          <a:xfrm>
            <a:off x="3853993" y="5210829"/>
            <a:ext cx="1297547" cy="129754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9840" y="5387524"/>
            <a:ext cx="1145851" cy="104111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2DFE802-0354-FEBE-5F67-337CBD30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56121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0832" y="3245668"/>
            <a:ext cx="280035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996CDA-C73A-40D6-B182-A292D9FB7397}"/>
</file>

<file path=customXml/itemProps2.xml><?xml version="1.0" encoding="utf-8"?>
<ds:datastoreItem xmlns:ds="http://schemas.openxmlformats.org/officeDocument/2006/customXml" ds:itemID="{01FB839F-0F8B-4205-907E-6D18BC2B2F68}"/>
</file>

<file path=customXml/itemProps3.xml><?xml version="1.0" encoding="utf-8"?>
<ds:datastoreItem xmlns:ds="http://schemas.openxmlformats.org/officeDocument/2006/customXml" ds:itemID="{C57C124B-8001-486E-8ABF-83FD30D18C5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2025-01-17T09:47:52Z</dcterms:created>
  <dcterms:modified xsi:type="dcterms:W3CDTF">2025-01-17T09:48:10Z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