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3103"/>
    <a:srgbClr val="E0660F"/>
    <a:srgbClr val="FFD29B"/>
    <a:srgbClr val="F88E38"/>
    <a:srgbClr val="F36606"/>
    <a:srgbClr val="FA6C0E"/>
    <a:srgbClr val="A4CADC"/>
    <a:srgbClr val="A9C6D7"/>
    <a:srgbClr val="00A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5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5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CD1F2-64B4-414B-A8B2-CA1FAB833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D8E66AA-153D-46EF-BB52-A514C56AA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DF1D65-DFEB-4A3F-9409-766FD10C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32C4BB-0A59-470C-823F-E6E41AD7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A165431-5155-4540-9371-8B0AAE94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237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5B399-E0EF-418B-A002-6A3C4A78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D02D45C-C8DC-457D-B799-B9982F4D6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A098EB-A618-4C28-92AA-5ABBFA0F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2FE150-506E-460D-9297-A76D9F89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AA9E4-01CD-4A3C-B6A9-270D1E260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2566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427CA0E-6065-41FD-BFA7-5ABC231CC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C990A50-9CDD-4EB4-A945-C34729A81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B9849B-E43C-4188-8A69-90308064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444B968-30C6-401A-B2E3-9A4D7121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863529-B749-40DF-B099-DF0A17F2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099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84D60-DA32-49A5-91B9-2977E9B4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87E0AA-37BD-4B32-B04B-F9E7D092A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52D5F4-F0EB-42EF-AB79-7F3CA06B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803AC8-6B0D-48DF-B1A8-CF4531B8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F2F2EE-0A48-48FA-910C-0CF13D9B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2729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0AC9F-4058-4BE7-8E3D-18442C98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B07D08-4908-49E3-8F2C-F13E6F34D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516E21-7C7C-4842-B980-A371324B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8EA2ED-261F-411E-8292-A830006A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01C995-33D1-470E-9273-B13C5D4B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267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27B84-A28A-4D82-936B-EB06EDD0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331287-7355-4D84-83E7-2A6884C74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B80AA17-B4E5-4728-9B42-D6842F931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1784FF-C251-40D0-BCF7-1363C2F8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F8502F-5B92-43C6-BBF5-A141B02A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564B0-36CC-4F66-874D-4276BE1F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322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E3FA4-D629-483D-A120-C110B7EB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6CD7BB-1110-4B55-BB66-271622C52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93E7AA3-1505-4F79-B9A7-EAB67BE2A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573BB34-3ED0-4A02-9A91-C6D69E4A3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E35249F-30DE-4F58-9C4A-EA10BF44E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CD1E0CD-B833-4706-AA61-F548B71A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EB969C-CB9F-49E5-9198-EB174AF6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BD1296-9FAD-44B0-89E8-4FB905CB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0046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C982C-3EDE-4200-8499-40B84FF0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48D902F-E9E6-46AD-A5E5-CF697C33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324D587-BCCF-4D5F-B621-11AF8543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75532BA-8A2D-4CCB-9417-CD9758D9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3367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D940447-C206-4EA8-AAB6-5FC5B636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5CC9125-6294-44AB-8D4E-EDF9E9E5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DD78E9C-83EA-4EF1-87BC-76E73255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694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FD5E7-A2BD-4CC8-88A9-F2B4D865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4E77FE-6844-4745-A19A-5245482E4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622D89-0E39-4510-9DED-BB3CB27D6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D45CFF-F9E6-488E-9E72-E7FA2E92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C3641B4-2C75-4099-A947-24B8B8CD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6F4FE5-585D-49C7-BF8D-95ACFD1C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881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D7603-7987-4AA6-9A8C-AF194F39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35EAE14-FAC1-4044-A8C1-EB79F5A58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4D58E-4D88-4DBA-97BD-082A62C6A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661B6A-B2C2-4659-B4F7-04BAC28C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9C0F0E-1802-4BBB-93CD-E3FC2EB1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309C17-3557-44C2-86FC-CCAF940C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1542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2DC1466-D75D-486C-9304-760B838D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3BCB68-3350-4E1E-B681-D6A2A121A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2A0DBE-49A8-404F-9740-1F065A5C1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ECCA-C438-4771-9929-922F531D0012}" type="datetimeFigureOut">
              <a:rPr lang="LID4096" smtClean="0"/>
              <a:t>8/28/24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4F270-552D-4092-B4AC-A7F4873E7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E1B117-577E-4FA8-AE02-E1C094374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70ECE-95EF-45A8-9FD5-8F658B765D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42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8F853-1483-4381-9F49-9FBBB5380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BC204BB-B46B-43B1-89C2-5C44AEA05F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D33D4C-42E7-4344-BB71-CA879493D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FF6D66-9F6C-4C04-BE98-1AB433F87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09" y="3567444"/>
            <a:ext cx="8376735" cy="6315426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761C0462-4A18-4C89-A636-A94209CA2422}"/>
              </a:ext>
            </a:extLst>
          </p:cNvPr>
          <p:cNvSpPr/>
          <p:nvPr/>
        </p:nvSpPr>
        <p:spPr>
          <a:xfrm>
            <a:off x="3651409" y="865452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- Будем </a:t>
            </a:r>
            <a:r>
              <a:rPr lang="uk-UA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мы</a:t>
            </a:r>
            <a:r>
              <a:rPr lang="uk-UA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готовить борщ.</a:t>
            </a: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B60C6F91-FBA7-4B79-8EA7-0402529CE865}"/>
              </a:ext>
            </a:extLst>
          </p:cNvPr>
          <p:cNvSpPr/>
          <p:nvPr/>
        </p:nvSpPr>
        <p:spPr>
          <a:xfrm>
            <a:off x="3649300" y="878053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Ща-ща-ща, ща-ща-ща - Нету свеклы для борща.</a:t>
            </a:r>
          </a:p>
        </p:txBody>
      </p:sp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976FCE6A-400F-4C5E-8632-68AA7E399F44}"/>
              </a:ext>
            </a:extLst>
          </p:cNvPr>
          <p:cNvSpPr/>
          <p:nvPr/>
        </p:nvSpPr>
        <p:spPr>
          <a:xfrm>
            <a:off x="3647191" y="892432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щу-щу-щу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Я капусту поищу.</a:t>
            </a:r>
          </a:p>
        </p:txBody>
      </p:sp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E9858A83-BD7C-4EE9-87BA-E9C60789D00B}"/>
              </a:ext>
            </a:extLst>
          </p:cNvPr>
          <p:cNvSpPr/>
          <p:nvPr/>
        </p:nvSpPr>
        <p:spPr>
          <a:xfrm>
            <a:off x="3663588" y="880284"/>
            <a:ext cx="4889183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Ще-ще-ще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ще-ще-ще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И морковка есть в борще.</a:t>
            </a:r>
          </a:p>
        </p:txBody>
      </p:sp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952E3254-7CAB-440B-B244-6D9D6ED15297}"/>
              </a:ext>
            </a:extLst>
          </p:cNvPr>
          <p:cNvSpPr/>
          <p:nvPr/>
        </p:nvSpPr>
        <p:spPr>
          <a:xfrm>
            <a:off x="3339278" y="897610"/>
            <a:ext cx="5434208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Щи-щи-щи, щи-щи-щи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Варим лучшие борщи.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1BD53B2-5850-45EB-BD75-8CC324979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94" y="2440499"/>
            <a:ext cx="3948571" cy="395429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0B897E1F-96C1-4B0E-AE77-78FF3D6B503A}"/>
              </a:ext>
            </a:extLst>
          </p:cNvPr>
          <p:cNvSpPr/>
          <p:nvPr/>
        </p:nvSpPr>
        <p:spPr>
          <a:xfrm>
            <a:off x="7826122" y="3677145"/>
            <a:ext cx="2317443" cy="752774"/>
          </a:xfrm>
          <a:prstGeom prst="ellipse">
            <a:avLst/>
          </a:prstGeom>
          <a:gradFill flip="none" rotWithShape="1">
            <a:gsLst>
              <a:gs pos="99000">
                <a:srgbClr val="B13103"/>
              </a:gs>
              <a:gs pos="68000">
                <a:srgbClr val="E0660F"/>
              </a:gs>
              <a:gs pos="1000">
                <a:srgbClr val="FFD29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F4259D-F4FF-4092-AEDF-E4479D05B3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638" y="771015"/>
            <a:ext cx="1561488" cy="16439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D842D5-7E9F-42A3-959E-AE60AE59E6B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46" y="1283228"/>
            <a:ext cx="1628299" cy="16348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671FC2C-9799-4DF7-BADD-A7E99ACEAC4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89" y="1185304"/>
            <a:ext cx="1655763" cy="1655763"/>
          </a:xfrm>
          <a:prstGeom prst="rect">
            <a:avLst/>
          </a:prstGeom>
        </p:spPr>
      </p:pic>
      <p:pic>
        <p:nvPicPr>
          <p:cNvPr id="19" name="Picture 10" descr="https://cdn3.vectorstock.com/i/1000x1000/76/17/beet-isolated-on-white-vector-8117617.jpg">
            <a:extLst>
              <a:ext uri="{FF2B5EF4-FFF2-40B4-BE49-F238E27FC236}">
                <a16:creationId xmlns:a16="http://schemas.microsoft.com/office/drawing/2014/main" id="{29F170B5-2FCA-4115-9459-8494E02D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1204" l="0" r="100000">
                        <a14:backgroundMark x1="48882" y1="35926" x2="48882" y2="35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09" y="848138"/>
            <a:ext cx="1963077" cy="2154597"/>
          </a:xfrm>
          <a:prstGeom prst="rect">
            <a:avLst/>
          </a:prstGeom>
          <a:noFill/>
          <a:effectLst>
            <a:glow rad="101600">
              <a:schemeClr val="bg1">
                <a:alpha val="9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A5E93A-04D0-4E73-94BA-16367AF6BA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500" y="1431233"/>
            <a:ext cx="1216744" cy="1216744"/>
          </a:xfrm>
          <a:prstGeom prst="rect">
            <a:avLst/>
          </a:prstGeom>
        </p:spPr>
      </p:pic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B35FC169-F8A4-445B-B313-A68B190BD2D0}"/>
              </a:ext>
            </a:extLst>
          </p:cNvPr>
          <p:cNvSpPr/>
          <p:nvPr/>
        </p:nvSpPr>
        <p:spPr>
          <a:xfrm>
            <a:off x="3354632" y="899285"/>
            <a:ext cx="5434208" cy="1416878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, </a:t>
            </a:r>
            <a:r>
              <a:rPr lang="ru-RU" sz="2800" dirty="0" err="1">
                <a:solidFill>
                  <a:srgbClr val="20303C"/>
                </a:solidFill>
                <a:latin typeface="Comic Sans MS" panose="030F0702030302020204" pitchFamily="66" charset="0"/>
              </a:rPr>
              <a:t>ощ-ощ-ощ</a:t>
            </a:r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 – </a:t>
            </a:r>
          </a:p>
          <a:p>
            <a:pPr algn="ctr"/>
            <a:r>
              <a:rPr lang="ru-RU" sz="2800" dirty="0">
                <a:solidFill>
                  <a:srgbClr val="20303C"/>
                </a:solidFill>
                <a:latin typeface="Comic Sans MS" panose="030F0702030302020204" pitchFamily="66" charset="0"/>
              </a:rPr>
              <a:t>Вышел очень вкусный борщ.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077342D-29CD-4F7C-88B1-B3888F4969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91" y="3590919"/>
            <a:ext cx="2552431" cy="220874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614B84F-E2A0-404C-B292-E63B434741BC}"/>
              </a:ext>
            </a:extLst>
          </p:cNvPr>
          <p:cNvSpPr txBox="1"/>
          <p:nvPr/>
        </p:nvSpPr>
        <p:spPr>
          <a:xfrm>
            <a:off x="-2330200" y="-2740219"/>
            <a:ext cx="66697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Ощ-ощ-ощ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ощ-ощ-ощ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 - Не клади в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кастрюлю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 хвощ!</a:t>
            </a:r>
            <a:endParaRPr lang="uk-UA" b="0" i="0" dirty="0">
              <a:solidFill>
                <a:srgbClr val="20303C"/>
              </a:solidFill>
              <a:effectLst/>
              <a:latin typeface="Arial" panose="020B060402020202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Щу-щу-щу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щу-щу-щу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 - Я морковку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поищу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.</a:t>
            </a:r>
            <a:endParaRPr lang="uk-UA" b="0" i="0" dirty="0">
              <a:solidFill>
                <a:srgbClr val="20303C"/>
              </a:solidFill>
              <a:effectLst/>
              <a:latin typeface="Arial" panose="020B060402020202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Ща-ща-ща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ща-ща-ща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 - Брат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принес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домой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леща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.</a:t>
            </a:r>
            <a:endParaRPr lang="uk-UA" b="0" i="0" dirty="0">
              <a:solidFill>
                <a:srgbClr val="20303C"/>
              </a:solidFill>
              <a:effectLst/>
              <a:latin typeface="Arial" panose="020B060402020202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Щи-щи-щи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щи-щи-щи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Поедим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сначала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sz="1800" b="0" i="0" dirty="0" err="1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щи</a:t>
            </a:r>
            <a:r>
              <a:rPr lang="uk-UA" sz="1800" b="0" i="0" dirty="0">
                <a:solidFill>
                  <a:srgbClr val="20303C"/>
                </a:solidFill>
                <a:effectLst/>
                <a:latin typeface="Arial" panose="020B0604020202020204" pitchFamily="34" charset="0"/>
              </a:rPr>
              <a:t>.</a:t>
            </a:r>
            <a:endParaRPr lang="uk-UA" b="0" i="0" dirty="0">
              <a:solidFill>
                <a:srgbClr val="20303C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4848" y="2678210"/>
            <a:ext cx="36480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24974 0.108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2618 0.0680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2388 0.077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3881 0.1548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22369 0.0909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88</Words>
  <Application>Microsoft Macintosh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17</cp:revision>
  <dcterms:created xsi:type="dcterms:W3CDTF">2024-07-30T13:49:34Z</dcterms:created>
  <dcterms:modified xsi:type="dcterms:W3CDTF">2024-08-28T16:32:12Z</dcterms:modified>
</cp:coreProperties>
</file>