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9522C9-4B98-420C-A8C7-6A464931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2192000" cy="7082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39824" y="4758446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ФИ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270162" y="4535089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343" y="5900098"/>
              <a:ext cx="812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РИС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55300" y="4697469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27666" y="5897542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</a:t>
              </a:r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Ы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29">
            <a:off x="4975462" y="1863206"/>
            <a:ext cx="2871465" cy="287146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52411" y="4737497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СМО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270710" y="4535089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74889" y="5886762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42553" y="4678744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57536" y="4683734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1761">
            <a:off x="4974526" y="1845112"/>
            <a:ext cx="2733091" cy="273309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83149" y="4646457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49263" y="4671981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303024" y="4522534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63028" y="4747532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9" y="2070945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2040280"/>
            <a:ext cx="2369641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42306" y="4771002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323041" y="4509134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179387" y="5863433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67516" y="4639694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44483" y="4654503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11E7A-2852-459F-9785-59CEA3863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9148"/>
          <a:stretch/>
        </p:blipFill>
        <p:spPr>
          <a:xfrm flipH="1">
            <a:off x="906659" y="1921314"/>
            <a:ext cx="3127210" cy="4322470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32400" y="4756765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84359" y="4532376"/>
            <a:ext cx="2384819" cy="2322911"/>
            <a:chOff x="7282353" y="4635252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65199" y="5851267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39733" y="4685382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45115" y="4618151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5" y="1832050"/>
            <a:ext cx="2887938" cy="294671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528259" y="4738105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90871" y="4522534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55360" y="4638898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НИ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21152" y="4628850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39980">
            <a:off x="5095024" y="1779973"/>
            <a:ext cx="2655851" cy="2655851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29047" y="4774567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320220" y="4525248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1482" y="4684717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32635" y="4638693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295607" y="5800320"/>
              <a:ext cx="85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ПЕД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75" y="1754658"/>
            <a:ext cx="2747053" cy="274705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12" y="5990247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1467" y="1770115"/>
            <a:ext cx="2801255" cy="280125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25917" y="2906963"/>
            <a:ext cx="2038349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2024-11-29T17:58:30Z</dcterms:created>
  <dcterms:modified xsi:type="dcterms:W3CDTF">2024-12-03T06:37:11Z</dcterms:modified>
</cp:coreProperties>
</file>