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522514" y="139850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710584"/>
            <a:ext cx="1738921" cy="1550601"/>
            <a:chOff x="0" y="0"/>
            <a:chExt cx="812800" cy="8128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8967" y="4705454"/>
            <a:ext cx="1375863" cy="110986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9326" y="797496"/>
            <a:ext cx="1350778" cy="135077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52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38" y="4543733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926337">
            <a:off x="6239723" y="2923640"/>
            <a:ext cx="1433307" cy="104454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9461" y="698512"/>
            <a:ext cx="1386049" cy="138604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4994" y="2533850"/>
            <a:ext cx="1612052" cy="161205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5015" y="4562991"/>
            <a:ext cx="1366605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8408" y="759725"/>
            <a:ext cx="1366605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527"/>
          <a:stretch/>
        </p:blipFill>
        <p:spPr>
          <a:xfrm>
            <a:off x="6070700" y="4623620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160485">
            <a:off x="3933156" y="980244"/>
            <a:ext cx="1316311" cy="95927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47" y="2739731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07" y="464208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0437" y="2665510"/>
            <a:ext cx="1401567" cy="140156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2" t="20169" b="32174"/>
          <a:stretch/>
        </p:blipFill>
        <p:spPr>
          <a:xfrm>
            <a:off x="6277222" y="900890"/>
            <a:ext cx="1424525" cy="115895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9266" y="4223697"/>
            <a:ext cx="1884843" cy="188484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3884" y="2711538"/>
            <a:ext cx="1407013" cy="1407013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36" y="732391"/>
            <a:ext cx="2667000" cy="2667000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82917" y="2760574"/>
            <a:ext cx="32099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2024-11-19T18:39:49Z</dcterms:created>
  <dcterms:modified xsi:type="dcterms:W3CDTF">2024-11-19T19:56:18Z</dcterms:modified>
</cp:coreProperties>
</file>