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5110" y="2307590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2024-05-11T22:31:00Z</dcterms:created>
  <dcterms:modified xsi:type="dcterms:W3CDTF">2024-10-29T10:27:18Z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