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" r="5689"/>
          <a:stretch>
            <a:fillRect/>
          </a:stretch>
        </p:blipFill>
        <p:spPr>
          <a:xfrm>
            <a:off x="535439" y="491130"/>
            <a:ext cx="1472592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2663031" y="2551054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4820341" y="2551054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9" y="4681895"/>
            <a:ext cx="1424803" cy="14248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664114" y="1382265"/>
            <a:ext cx="3553710" cy="353850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3040" y="2550795"/>
            <a:ext cx="32861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2024-11-04T10:11:14Z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