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867">
            <a:off x="3010027" y="5349914"/>
            <a:ext cx="1598909" cy="1598909"/>
          </a:xfrm>
          <a:prstGeom prst="rect">
            <a:avLst/>
          </a:prstGeom>
          <a:effectLst>
            <a:glow rad="22136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3470">
            <a:off x="4324843" y="2646852"/>
            <a:ext cx="1552253" cy="1552253"/>
          </a:xfrm>
          <a:prstGeom prst="rect">
            <a:avLst/>
          </a:prstGeom>
          <a:effectLst>
            <a:glow rad="127000">
              <a:schemeClr val="tx1">
                <a:alpha val="99522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93" y="4765002"/>
            <a:ext cx="1719108" cy="1719108"/>
          </a:xfrm>
          <a:prstGeom prst="rect">
            <a:avLst/>
          </a:prstGeom>
          <a:effectLst>
            <a:glow rad="7635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38665">
            <a:off x="8792830" y="1828972"/>
            <a:ext cx="1480484" cy="1480484"/>
          </a:xfrm>
          <a:prstGeom prst="rect">
            <a:avLst/>
          </a:prstGeom>
          <a:effectLst>
            <a:glow rad="90284">
              <a:schemeClr val="tx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23" y="2206336"/>
            <a:ext cx="1326500" cy="1326500"/>
          </a:xfrm>
          <a:prstGeom prst="rect">
            <a:avLst/>
          </a:prstGeom>
          <a:effectLst>
            <a:glow rad="165293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27000">
              <a:schemeClr val="tx1">
                <a:alpha val="85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629721"/>
            <a:ext cx="2123612" cy="2123612"/>
          </a:xfrm>
          <a:prstGeom prst="rect">
            <a:avLst/>
          </a:prstGeom>
          <a:effectLst>
            <a:glow rad="50610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7709"/>
          <a:stretch/>
        </p:blipFill>
        <p:spPr>
          <a:xfrm>
            <a:off x="6576306" y="5079546"/>
            <a:ext cx="1633216" cy="1456517"/>
          </a:xfrm>
          <a:prstGeom prst="rect">
            <a:avLst/>
          </a:prstGeom>
          <a:effectLst>
            <a:glow rad="134121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15736" r="14354" b="13281"/>
          <a:stretch/>
        </p:blipFill>
        <p:spPr>
          <a:xfrm>
            <a:off x="4797420" y="4007096"/>
            <a:ext cx="1760733" cy="17718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4123" r="11260" b="9124"/>
          <a:stretch/>
        </p:blipFill>
        <p:spPr>
          <a:xfrm>
            <a:off x="2386416" y="4192824"/>
            <a:ext cx="2048047" cy="20004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3932" r="11051" b="18076"/>
          <a:stretch/>
        </p:blipFill>
        <p:spPr>
          <a:xfrm>
            <a:off x="7099660" y="4664788"/>
            <a:ext cx="1552606" cy="15676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31" y="1721775"/>
            <a:ext cx="3215780" cy="3165533"/>
          </a:xfrm>
          <a:prstGeom prst="rect">
            <a:avLst/>
          </a:prstGeom>
          <a:effectLst>
            <a:glow rad="171380">
              <a:schemeClr val="accent1">
                <a:alpha val="40000"/>
              </a:schemeClr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4074" y="3824491"/>
            <a:ext cx="2800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76198 -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</Words>
  <Application>Microsoft Macintosh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11</cp:revision>
  <dcterms:created xsi:type="dcterms:W3CDTF">2024-11-20T16:20:38Z</dcterms:created>
  <dcterms:modified xsi:type="dcterms:W3CDTF">2024-12-02T23:08:01Z</dcterms:modified>
</cp:coreProperties>
</file>