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A402C-B6FB-464F-9425-F2873F99E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DDF9D08-3820-46E2-A188-2684124F3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F385D0-75CA-4DE5-A3CC-3068D290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736A03-C02F-400D-84F9-105BD632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9DE70-8733-44DC-9680-6D587176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28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9FE0E-C17C-48FB-B1B0-15F339D7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B27A09-527A-4FB9-A3C4-0903A4168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234E14-3239-41AC-BF59-56685B86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16C641-664C-42D1-8EB4-7CA3E1B2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54CBD9E-CAB4-485B-BC25-56360717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28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1124003-1CD7-4E51-B498-64E0ADDDA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65AEEDD-D95A-462B-8214-495CF7EBA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FEADF1-3C2D-4C83-AC61-CFC8F08E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4BC62A-9732-45FD-8757-AB133A8A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1D0E2-E40B-4643-AA40-2FF33C16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0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75DC1-CA25-4BA2-8DEC-48402BAE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A31637-0D83-4B7F-9BF2-2722BF0E5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767E43-0510-4579-9BE6-CFF1723D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5CBDB4-FB73-4AE2-B79F-8ABE3657B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FBA019-276D-4D10-A9C6-D26EF59F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41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EF3B-48DD-4EFE-9986-9A37096A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F6DA423-40E1-4F16-AAE6-471D2FFE1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358F28-7B04-4CB4-8DED-56729E81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14AB9C-E9F7-4351-93D6-CDAB7019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3A6F1B-E871-4E35-A607-AAAD1D98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90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306A4-0867-470B-A7C1-BE2B5F2D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20D335-973A-41D2-A77F-06F43A6A4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69C663E-ED99-49AB-BDD0-A694458E0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2BFC50B-70E2-4D2B-ABB4-66B241DB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0011614-32FD-4025-A6D4-E38E8F59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828F4C-3924-4FF9-8C58-FF32BDA4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0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A0FFD-36AF-4EA9-A2EA-A013097C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57AC5BA-849A-4033-A536-EAFB7F2D0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2054CDC-C42D-4D2E-8F64-A36136471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02E129-A8B6-4AAA-A866-30794D143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E4747C-E02F-4B32-9D12-D6ECFC20B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36003E-CB7E-4616-94EF-F14673DA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1893DB-1654-4744-92FE-D645106A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C3C92E3-7F7E-411A-8BC5-27F64633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16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12BA3-D409-4432-A164-ACE9970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725232A-913F-4BB1-9177-66CA3D6B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198475-41FE-43F1-B3D1-16DCB2FE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941DDFE-AD74-4402-AACA-7E378EFC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070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FB6505-5FA0-44A1-AE8B-8C88E3E3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4721404-A9A4-45E4-8DA7-8F3DA9F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2D8A7AB-89F6-413E-9D50-2AC33AF4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87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19E1A-EE6C-4F09-B931-0A53CF3F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73FB13-F0A1-4C11-9D94-910488E1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84D9709-188B-4FFD-9232-244BDC8E7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E62189-6772-42B1-B9E9-6A3CC615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14E2D6-1406-478A-A4A3-737D1269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1FA043-01D0-4ED9-93B4-49297621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13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DA933-00AF-4EB5-9AC7-AF0A9B8B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6DF9999-7BAF-4491-853C-749A5AFD1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232D4-A78C-47E4-B2E0-E257CA238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C558CA-D49F-4338-BC07-34B786FF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530D7-3CC6-4C62-B449-2479C685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2FC234-7F2F-4369-BE9E-D564BCC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1147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EBE0610-CDD5-49EF-9519-C7E294FE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908864-2E17-4467-BB49-0F04E8CC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4AB573-C965-49D0-B46A-AC75F843A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83372A-4771-4DBC-B126-E5B83972B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8A3184-1C88-4952-A3A1-81819562C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41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ECEC62-BC2C-4F34-AE77-24534FEC5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D8526241-71F9-46C5-8244-50EDB98A0D21}"/>
              </a:ext>
            </a:extLst>
          </p:cNvPr>
          <p:cNvGrpSpPr/>
          <p:nvPr/>
        </p:nvGrpSpPr>
        <p:grpSpPr>
          <a:xfrm>
            <a:off x="3652683" y="673398"/>
            <a:ext cx="4975350" cy="5024822"/>
            <a:chOff x="476458" y="1406769"/>
            <a:chExt cx="3943977" cy="394397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6EB4C5B-9EBE-4BBD-A929-85138FDB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619A908-F414-4735-9385-4548FD9010DF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E9F10E7-505C-419B-81A4-4AD48E802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714DDC46-8FDB-4B59-B6B1-A23DEC8A0F8B}"/>
              </a:ext>
            </a:extLst>
          </p:cNvPr>
          <p:cNvGrpSpPr/>
          <p:nvPr/>
        </p:nvGrpSpPr>
        <p:grpSpPr>
          <a:xfrm>
            <a:off x="3726491" y="665234"/>
            <a:ext cx="4854502" cy="5011650"/>
            <a:chOff x="476458" y="1406769"/>
            <a:chExt cx="3943977" cy="394397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34768F71-A47D-42B0-8705-43717D7B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8388A6C-2D47-4C4C-B510-7E58EC2A419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9FE1C704-9F82-488E-B0BE-0518886E7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0E3F700B-D733-4815-B365-305445E0C02C}"/>
              </a:ext>
            </a:extLst>
          </p:cNvPr>
          <p:cNvGrpSpPr/>
          <p:nvPr/>
        </p:nvGrpSpPr>
        <p:grpSpPr>
          <a:xfrm>
            <a:off x="3688511" y="665234"/>
            <a:ext cx="4854502" cy="5024822"/>
            <a:chOff x="476458" y="1406769"/>
            <a:chExt cx="3943977" cy="394397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2245320-9CEC-4168-83BD-AD2C64472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554B509-685E-477B-BB1D-E5F0AFC0621E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FAC2FEF-BAD6-4BB9-B798-CCCA68312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91935"/>
              <a:ext cx="1602658" cy="1548335"/>
            </a:xfrm>
            <a:prstGeom prst="rect">
              <a:avLst/>
            </a:prstGeom>
          </p:spPr>
        </p:pic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9561BDBC-A344-441B-BCF9-94824FFFF581}"/>
              </a:ext>
            </a:extLst>
          </p:cNvPr>
          <p:cNvGrpSpPr/>
          <p:nvPr/>
        </p:nvGrpSpPr>
        <p:grpSpPr>
          <a:xfrm>
            <a:off x="3714124" y="688954"/>
            <a:ext cx="4858804" cy="4964210"/>
            <a:chOff x="476458" y="1406769"/>
            <a:chExt cx="3943977" cy="394397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D2BA6D9-E855-4D0A-AFA3-63FC6AEE5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B8398B6-AA4A-46C5-8766-6190BE33ACA1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163D1AE-F73D-4AF5-A373-589F78517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63EE181C-D0A4-4616-8D87-FC68CBCF0AFE}"/>
              </a:ext>
            </a:extLst>
          </p:cNvPr>
          <p:cNvGrpSpPr/>
          <p:nvPr/>
        </p:nvGrpSpPr>
        <p:grpSpPr>
          <a:xfrm>
            <a:off x="3709466" y="694734"/>
            <a:ext cx="4833547" cy="4903384"/>
            <a:chOff x="476458" y="1406769"/>
            <a:chExt cx="3943977" cy="394397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59EE082-9CAE-41F7-9CB6-2EF2237F8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0693CC5-AAC6-4D11-9050-081817B3C77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4F10FA0-6B77-4263-87EA-01B1732DD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76186"/>
              <a:ext cx="1602658" cy="1579832"/>
            </a:xfrm>
            <a:prstGeom prst="rect">
              <a:avLst/>
            </a:prstGeom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8D18534E-0C2B-4643-8B0B-5AC322487B3B}"/>
              </a:ext>
            </a:extLst>
          </p:cNvPr>
          <p:cNvGrpSpPr/>
          <p:nvPr/>
        </p:nvGrpSpPr>
        <p:grpSpPr>
          <a:xfrm>
            <a:off x="3766228" y="725327"/>
            <a:ext cx="4699067" cy="4920964"/>
            <a:chOff x="476458" y="1406769"/>
            <a:chExt cx="3943977" cy="3943977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9B6433C-A0A2-4402-9B5F-2DFFDA148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70DA113-94F3-4F0F-93D2-2F2FF32D13C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0287E92-A82E-4A75-9280-46D54AB3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B7455C-D772-4228-9749-4A205F59AB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37" y="1259882"/>
            <a:ext cx="2701127" cy="27715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696C5E-3B14-42C5-AFBC-20260128D0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35" y="5630543"/>
            <a:ext cx="1224664" cy="1239877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71518" y="3327526"/>
            <a:ext cx="20764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0.01888 -0.04699 C 0.02343 -0.06504 0.03073 -0.09815 0.03971 -0.11412 C 0.04531 -0.12361 0.05208 -0.13171 0.0595 -0.13796 C 0.06679 -0.14375 0.07513 -0.14491 0.08294 -0.14861 L 0.12278 -0.14491 C 0.12786 -0.14467 0.13281 -0.14282 0.13789 -0.14282 L 0.1694 -0.14375 C 0.17096 -0.14583 0.17278 -0.14768 0.17434 -0.14977 C 0.17994 -0.15764 0.18268 -0.16412 0.18684 -0.17384 C 0.19101 -0.18379 0.18645 -0.17384 0.18932 -0.18217 C 0.19179 -0.18912 0.19362 -0.19629 0.19674 -0.20254 C 0.20104 -0.21065 0.20625 -0.21805 0.21171 -0.22407 C 0.21653 -0.2294 0.22239 -0.23287 0.2276 -0.2375 C 0.23216 -0.2412 0.23059 -0.23935 0.23359 -0.24282 " pathEditMode="relative" rAng="0" ptsTypes="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00023 C -0.02826 0.05949 -0.01628 0.03055 -0.04206 0.0993 C -0.04545 0.10833 -0.04662 0.11944 -0.05183 0.12616 C -0.05703 0.13264 -0.06133 0.14074 -0.06732 0.14537 C -0.07591 0.15185 -0.08542 0.15555 -0.09479 0.15949 C -0.11341 0.16713 -0.13164 0.17708 -0.15078 0.18009 C -0.175 0.18403 -0.16406 0.18241 -0.18386 0.18495 C -0.18906 0.19004 -0.19453 0.19444 -0.19922 0.20069 C -0.20078 0.20278 -0.2013 0.20602 -0.20261 0.20856 C -0.21797 0.23796 -0.20391 0.20717 -0.21146 0.22616 C -0.21211 0.22778 -0.21302 0.2287 -0.21354 0.23079 C -0.21446 0.23379 -0.21498 0.23704 -0.21576 0.24051 C -0.2168 0.24375 -0.2181 0.24653 -0.21901 0.24954 C -0.22071 0.25486 -0.22305 0.26574 -0.22683 0.27014 C -0.24245 0.28958 -0.23542 0.28009 -0.25091 0.29074 C -0.25352 0.29259 -0.25599 0.2956 -0.2586 0.29722 C -0.26042 0.29838 -0.26237 0.29838 -0.2642 0.29884 C -0.26901 0.30023 -0.26966 0.30139 -0.27513 0.30208 C -0.28099 0.30278 -0.28685 0.30301 -0.29271 0.30347 C -0.29323 0.3037 -0.31068 0.31157 -0.3125 0.31157 C -0.32422 0.31111 -0.34766 0.30671 -0.34766 0.30694 C -0.34961 0.30625 -0.35143 0.30579 -0.35313 0.30509 C -0.35469 0.3044 -0.35612 0.30347 -0.35755 0.30347 C -0.36979 0.3044 -0.36784 0.30254 -0.37175 0.30833 " pathEditMode="relative" rAng="0" ptsTypes="AAAAAAAAAAAAAAAAAAAAAAA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74 L -0.00195 -0.11574 C -0.0069 -0.10949 -0.0194 -0.09167 -0.02669 -0.08565 C -0.02864 -0.08403 -0.03073 -0.08356 -0.03268 -0.08241 C -0.04609 -0.08403 -0.0595 -0.08333 -0.07278 -0.08704 C -0.08763 -0.0912 -0.11132 -0.10393 -0.12812 -0.11273 C -0.15664 -0.14444 -0.13086 -0.11412 -0.14856 -0.13866 C -0.1513 -0.14236 -0.15442 -0.14514 -0.15716 -0.14907 C -0.16497 -0.16088 -0.16406 -0.16204 -0.16992 -0.175 C -0.17148 -0.17847 -0.17343 -0.18171 -0.175 -0.18542 C -0.1763 -0.18843 -0.17708 -0.1919 -0.17838 -0.19468 C -0.17968 -0.19699 -0.18138 -0.19861 -0.18268 -0.20069 C -0.18424 -0.20301 -0.18541 -0.20602 -0.18698 -0.20833 C -0.19114 -0.21412 -0.19557 -0.21921 -0.19974 -0.225 C -0.20299 -0.22917 -0.20599 -0.23403 -0.20911 -0.23843 C -0.21367 -0.24514 -0.21315 -0.2456 -0.21757 -0.24907 C -0.21849 -0.24977 -0.21927 -0.25023 -0.22018 -0.25069 C -0.2207 -0.25093 -0.22135 -0.25069 -0.22187 -0.25069 L -0.22187 -0.25069 C -0.22422 -0.25324 -0.22643 -0.25555 -0.22877 -0.2581 C -0.23073 -0.26065 -0.23255 -0.26343 -0.23463 -0.26574 C -0.23854 -0.27014 -0.24257 -0.27407 -0.24661 -0.27801 C -0.24935 -0.28055 -0.25247 -0.28264 -0.25507 -0.28542 C -0.25651 -0.28704 -0.25781 -0.28912 -0.25937 -0.29005 C -0.26158 -0.2912 -0.26393 -0.2912 -0.26627 -0.29143 C -0.27304 -0.29259 -0.27981 -0.29352 -0.28672 -0.29444 C -0.30065 -0.29305 -0.31458 -0.29236 -0.32838 -0.29005 C -0.33971 -0.28819 -0.35299 -0.28241 -0.36419 -0.27801 L -0.36927 -0.2794 " pathEditMode="relative" ptsTypes="AAAAAAAAAAAAAAAAAAAAAAAAAAA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3 -0.075 L 0.02343 -0.075 C 0.0276 -0.07014 0.03164 -0.06412 0.03619 -0.05995 C 0.04101 -0.05555 0.04661 -0.0537 0.05156 -0.0493 C 0.06132 -0.04074 0.06523 -0.0368 0.07877 -0.02824 C 0.08619 -0.02338 0.09296 -0.01921 0.10013 -0.01296 C 0.11093 -0.00324 0.10677 -0.00509 0.11627 0.00833 C 0.11901 0.01204 0.12213 0.01482 0.12473 0.01875 C 0.12682 0.02199 0.12812 0.02616 0.12994 0.0294 C 0.13216 0.03357 0.13476 0.03704 0.13671 0.04167 C 0.13841 0.04537 0.13945 0.04977 0.14101 0.0537 C 0.14283 0.05833 0.14518 0.0625 0.147 0.06736 C 0.14895 0.07269 0.15013 0.0787 0.15208 0.08403 C 0.15403 0.08935 0.1569 0.09375 0.15885 0.09908 C 0.16041 0.10347 0.16093 0.10833 0.16237 0.11273 C 0.16458 0.12014 0.1733 0.1463 0.1776 0.15833 C 0.17929 0.16296 0.18059 0.16806 0.18281 0.17199 C 0.18554 0.17685 0.18854 0.18195 0.19127 0.18704 C 0.19231 0.18889 0.20052 0.20579 0.20325 0.20972 C 0.20481 0.21204 0.20677 0.21366 0.20833 0.21597 C 0.20963 0.21759 0.21054 0.22014 0.21171 0.22199 C 0.21393 0.22523 0.21627 0.22801 0.21862 0.23102 C 0.2194 0.23218 0.22018 0.23333 0.22109 0.23403 C 0.2233 0.23588 0.22578 0.23681 0.22799 0.23866 C 0.2332 0.24306 0.23098 0.2419 0.23476 0.24769 C 0.2358 0.24931 0.23697 0.2507 0.23815 0.25232 C 0.24049 0.25833 0.24296 0.26412 0.24492 0.27037 C 0.2457 0.27269 0.24596 0.2757 0.24674 0.27801 C 0.24908 0.28519 0.25442 0.29931 0.25442 0.29931 C 0.25325 0.3037 0.25208 0.30833 0.25091 0.31296 C 0.25065 0.31435 0.25065 0.3162 0.25013 0.31736 C 0.24921 0.31968 0.24791 0.32153 0.24674 0.32338 C 0.24335 0.3287 0.2427 0.32963 0.23906 0.33264 C 0.23763 0.33357 0.23606 0.33426 0.23476 0.33565 C 0.2332 0.33727 0.23216 0.34028 0.23046 0.34167 C 0.2289 0.34283 0.22708 0.34259 0.22539 0.34306 C 0.22278 0.34398 0.22031 0.34514 0.2177 0.3463 C 0.21315 0.34815 0.20546 0.35255 0.20065 0.3537 C 0.19726 0.35463 0.19388 0.35486 0.19049 0.35533 C 0.18593 0.35857 0.18619 0.35556 0.18619 0.3599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6528 L -0.00118 -0.06528 C 0.00195 -0.08148 0.00442 -0.09815 0.0082 -0.11389 C 0.02343 -0.17778 0.01355 -0.11343 0.02097 -0.16991 C 0.02071 -0.1801 0.02162 -0.19051 0.02018 -0.20023 C 0.01876 -0.20926 0.0151 -0.21667 0.01251 -0.22454 C 0.0069 -0.24098 0.00716 -0.23982 -0.00287 -0.25186 C -0.0082 -0.25834 -0.01368 -0.26389 -0.01902 -0.27014 C -0.02201 -0.27338 -0.02461 -0.27755 -0.02761 -0.28079 C -0.02943 -0.28264 -0.03165 -0.28334 -0.0336 -0.28519 C -0.03685 -0.28843 -0.03985 -0.29236 -0.04297 -0.29584 C -0.04441 -0.29746 -0.0461 -0.29838 -0.04727 -0.30047 C -0.04805 -0.30186 -0.0487 -0.30394 -0.04974 -0.30486 C -0.05183 -0.30695 -0.06003 -0.31019 -0.06172 -0.31088 C -0.09154 -0.30533 -0.08477 -0.3088 -0.1017 -0.30186 C -0.10951 -0.29885 -0.10261 -0.30093 -0.11628 -0.29283 C -0.11797 -0.2919 -0.11954 -0.29028 -0.12136 -0.28982 C -0.12422 -0.28912 -0.12709 -0.28982 -0.12982 -0.28982 " pathEditMode="relative" ptsTypes="AAAAAAAAAAAAAAAA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11412 L 0.01198 -0.11412 C 0.01849 -0.10255 0.02526 -0.09167 0.03151 -0.0794 C 0.04649 -0.05 0.04063 -0.05857 0.05026 -0.03403 C 0.06433 0.00208 0.05183 -0.03519 0.06563 0.00856 C 0.06641 0.01389 0.07058 0.04028 0.07071 0.04491 C 0.07162 0.08125 0.07071 0.08565 0.06823 0.11296 C 0.06849 0.12407 0.0681 0.13542 0.06901 0.1463 C 0.07006 0.1588 0.07305 0.17037 0.07409 0.18287 L 0.07591 0.20093 C 0.07526 0.21296 0.07604 0.22569 0.07409 0.23727 C 0.07279 0.24537 0.06953 0.25208 0.06641 0.25856 C 0.06081 0.27014 0.05482 0.275 0.04688 0.27963 C 0.04349 0.28171 0.03998 0.28241 0.03659 0.28426 C 0.03112 0.2875 0.02591 0.2919 0.02045 0.29491 C 0.01511 0.29792 -0.00429 0.30185 -0.00599 0.30255 C -0.01601 0.30625 -0.02578 0.31204 -0.0358 0.3162 C -0.03841 0.31713 -0.04101 0.31759 -0.04349 0.31921 C -0.06536 0.33264 -0.0457 0.32546 -0.06562 0.33125 C -0.06757 0.33287 -0.06953 0.33449 -0.07161 0.33588 C -0.07356 0.33704 -0.07578 0.33704 -0.0776 0.33889 C -0.07929 0.34074 -0.08177 0.34653 -0.08177 0.34653 " pathEditMode="relative" ptsTypes="AAAAAAAAAAAAAAAAAAAA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2025-07-21T12:49:41Z</dcterms:created>
  <dcterms:modified xsi:type="dcterms:W3CDTF">2025-07-30T06:08:12Z</dcterms:modified>
</cp:coreProperties>
</file>