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474089" y="714371"/>
            <a:ext cx="7698657" cy="4629120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10881" r="6573" b="11264"/>
          <a:stretch>
            <a:fillRect/>
          </a:stretch>
        </p:blipFill>
        <p:spPr>
          <a:xfrm rot="3999232">
            <a:off x="362102" y="2205305"/>
            <a:ext cx="2286020" cy="204037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1036">
            <a:off x="5278470" y="1073932"/>
            <a:ext cx="2886474" cy="288647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6743" r="4750" b="11264"/>
          <a:stretch>
            <a:fillRect/>
          </a:stretch>
        </p:blipFill>
        <p:spPr>
          <a:xfrm>
            <a:off x="5891908" y="2985819"/>
            <a:ext cx="1783061" cy="1660265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854226" y="2516697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5629" r="8178" b="4593"/>
          <a:stretch>
            <a:fillRect/>
          </a:stretch>
        </p:blipFill>
        <p:spPr>
          <a:xfrm>
            <a:off x="1088483" y="2680751"/>
            <a:ext cx="1031359" cy="1159365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5882730" y="1411193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4912" y="1533435"/>
            <a:ext cx="1414498" cy="1414498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6067077" y="3109255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3710" r="11856" b="3906"/>
          <a:stretch>
            <a:fillRect/>
          </a:stretch>
        </p:blipFill>
        <p:spPr>
          <a:xfrm>
            <a:off x="6489027" y="3197687"/>
            <a:ext cx="854414" cy="139140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17" y="2188403"/>
            <a:ext cx="1925185" cy="1925185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3635674" y="2538962"/>
            <a:ext cx="1550731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00" y="2600360"/>
            <a:ext cx="1407300" cy="14073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67916" y="2240684"/>
            <a:ext cx="2495289" cy="266222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055545" y="1000274"/>
            <a:ext cx="3465245" cy="33657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291" b="94143" l="4630" r="96065">
                        <a14:foregroundMark x1="40788" y1="7441" x2="46991" y2="6291"/>
                        <a14:foregroundMark x1="36440" y1="8248" x2="40766" y2="7446"/>
                        <a14:foregroundMark x1="30261" y1="9393" x2="31297" y2="9201"/>
                        <a14:foregroundMark x1="24769" y1="10412" x2="27919" y2="9828"/>
                        <a14:foregroundMark x1="46991" y1="6291" x2="65278" y2="10629"/>
                        <a14:foregroundMark x1="63657" y1="8460" x2="61806" y2="7809"/>
                        <a14:foregroundMark x1="9722" y1="26681" x2="4861" y2="47722"/>
                        <a14:foregroundMark x1="4861" y1="47722" x2="9259" y2="54230"/>
                        <a14:foregroundMark x1="75926" y1="90889" x2="95370" y2="88937"/>
                        <a14:foregroundMark x1="95370" y1="88937" x2="90046" y2="83731"/>
                        <a14:foregroundMark x1="80324" y1="94143" x2="96065" y2="90889"/>
                        <a14:foregroundMark x1="59577" y1="66209" x2="65278" y2="64859"/>
                        <a14:foregroundMark x1="65278" y1="64859" x2="71991" y2="58351"/>
                        <a14:foregroundMark x1="69676" y1="59870" x2="71084" y2="56048"/>
                        <a14:foregroundMark x1="21065" y1="17787" x2="19457" y2="20838"/>
                        <a14:foregroundMark x1="14819" y1="50804" x2="15259" y2="53060"/>
                        <a14:foregroundMark x1="12545" y1="39148" x2="12631" y2="39588"/>
                        <a14:foregroundMark x1="21637" y1="17787" x2="23107" y2="17229"/>
                        <a14:foregroundMark x1="21065" y1="18004" x2="21637" y2="17787"/>
                        <a14:foregroundMark x1="69753" y1="23375" x2="69916" y2="23555"/>
                        <a14:foregroundMark x1="66204" y1="62039" x2="72685" y2="55965"/>
                        <a14:foregroundMark x1="72685" y1="55965" x2="73380" y2="54447"/>
                        <a14:foregroundMark x1="76041" y1="41470" x2="77083" y2="36876"/>
                        <a14:foregroundMark x1="73148" y1="54230" x2="73900" y2="50912"/>
                        <a14:foregroundMark x1="53472" y1="68980" x2="63194" y2="67028"/>
                        <a14:foregroundMark x1="63194" y1="67028" x2="66667" y2="64859"/>
                        <a14:foregroundMark x1="76620" y1="41866" x2="76620" y2="42710"/>
                        <a14:foregroundMark x1="77083" y1="40998" x2="77344" y2="42956"/>
                        <a14:foregroundMark x1="74086" y1="50975" x2="73611" y2="52495"/>
                        <a14:foregroundMark x1="73611" y1="52495" x2="73611" y2="52495"/>
                        <a14:backgroundMark x1="71926" y1="52495" x2="72156" y2="52106"/>
                        <a14:backgroundMark x1="69621" y1="56393" x2="71926" y2="52495"/>
                        <a14:backgroundMark x1="18004" y1="41491" x2="33333" y2="39696"/>
                        <a14:backgroundMark x1="33333" y1="39696" x2="23559" y2="56098"/>
                        <a14:backgroundMark x1="24473" y1="56893" x2="41476" y2="64575"/>
                        <a14:backgroundMark x1="54366" y1="63964" x2="65972" y2="54447"/>
                        <a14:backgroundMark x1="65972" y1="54447" x2="70814" y2="38892"/>
                        <a14:backgroundMark x1="69143" y1="32330" x2="33565" y2="18438"/>
                        <a14:backgroundMark x1="33565" y1="18438" x2="19213" y2="32321"/>
                        <a14:backgroundMark x1="19213" y1="32321" x2="19907" y2="50759"/>
                        <a14:backgroundMark x1="19907" y1="50759" x2="36574" y2="60954"/>
                        <a14:backgroundMark x1="36574" y1="60954" x2="21991" y2="38178"/>
                        <a14:backgroundMark x1="21991" y1="38178" x2="26603" y2="19160"/>
                        <a14:backgroundMark x1="26948" y1="19029" x2="45155" y2="15686"/>
                        <a14:backgroundMark x1="53688" y1="17180" x2="60835" y2="20609"/>
                        <a14:backgroundMark x1="69770" y1="48377" x2="63426" y2="59436"/>
                        <a14:backgroundMark x1="63426" y1="59436" x2="43056" y2="65076"/>
                        <a14:backgroundMark x1="43056" y1="65076" x2="62269" y2="50325"/>
                        <a14:backgroundMark x1="62269" y1="50325" x2="62500" y2="27766"/>
                        <a14:backgroundMark x1="62500" y1="27766" x2="54132" y2="17258"/>
                        <a14:backgroundMark x1="50646" y1="16648" x2="49306" y2="32972"/>
                        <a14:backgroundMark x1="49306" y1="32972" x2="54167" y2="51410"/>
                        <a14:backgroundMark x1="54167" y1="51410" x2="45139" y2="34707"/>
                        <a14:backgroundMark x1="45139" y1="34707" x2="27546" y2="27115"/>
                        <a14:backgroundMark x1="27546" y1="27115" x2="37731" y2="52495"/>
                        <a14:backgroundMark x1="16435" y1="52061" x2="35648" y2="66161"/>
                        <a14:backgroundMark x1="35648" y1="66161" x2="55275" y2="65971"/>
                        <a14:backgroundMark x1="37731" y1="11063" x2="46759" y2="13666"/>
                        <a14:backgroundMark x1="43287" y1="10412" x2="56944" y2="14317"/>
                        <a14:backgroundMark x1="22454" y1="18438" x2="30093" y2="15401"/>
                        <a14:backgroundMark x1="28935" y1="14100" x2="37269" y2="12148"/>
                        <a14:backgroundMark x1="55787" y1="12798" x2="65278" y2="20607"/>
                        <a14:backgroundMark x1="65278" y1="20607" x2="66667" y2="22777"/>
                        <a14:backgroundMark x1="68519" y1="24078" x2="72917" y2="33839"/>
                        <a14:backgroundMark x1="72917" y1="33839" x2="73086" y2="41464"/>
                        <a14:backgroundMark x1="65972" y1="19523" x2="69676" y2="23427"/>
                        <a14:backgroundMark x1="73843" y1="33839" x2="74006" y2="41357"/>
                        <a14:backgroundMark x1="74537" y1="32972" x2="74769" y2="34273"/>
                        <a14:backgroundMark x1="72036" y1="52495" x2="70370" y2="55748"/>
                        <a14:backgroundMark x1="72226" y1="52125" x2="72036" y2="52495"/>
                        <a14:backgroundMark x1="33796" y1="67028" x2="36111" y2="67028"/>
                        <a14:backgroundMark x1="23148" y1="17787" x2="23148" y2="17787"/>
                        <a14:backgroundMark x1="20139" y1="21041" x2="13657" y2="39479"/>
                        <a14:backgroundMark x1="13657" y1="39479" x2="14815" y2="49024"/>
                        <a14:backgroundMark x1="14815" y1="49024" x2="15509" y2="50542"/>
                        <a14:backgroundMark x1="19676" y1="21692" x2="19676" y2="21692"/>
                        <a14:backgroundMark x1="19907" y1="21041" x2="19907" y2="21041"/>
                        <a14:backgroundMark x1="74769" y1="42082" x2="71528" y2="50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617" y="3542506"/>
            <a:ext cx="2443156" cy="2607163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27085" y="1973580"/>
            <a:ext cx="3333750" cy="347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1.25E-6 0.00023 C -0.00977 -0.01342 -0.00221 -0.00139 -0.00833 -0.01342 C -0.00938 -0.01504 -0.01068 -0.0162 -0.01172 -0.01805 C -0.0138 -0.02292 -0.01367 -0.0243 -0.01524 -0.0287 C -0.01719 -0.03356 -0.01849 -0.03958 -0.02109 -0.04398 C -0.02748 -0.05648 -0.02292 -0.04629 -0.02865 -0.06435 C -0.03242 -0.07662 -0.03203 -0.07268 -0.03516 -0.08449 C -0.03633 -0.08842 -0.03685 -0.09259 -0.03802 -0.09653 C -0.03919 -0.09977 -0.04089 -0.10278 -0.04193 -0.10602 C -0.04297 -0.10972 -0.04362 -0.11389 -0.04492 -0.11759 C -0.04623 -0.12199 -0.04857 -0.12477 -0.05 -0.12824 C -0.05156 -0.13264 -0.05234 -0.1375 -0.05365 -0.14167 C -0.05547 -0.14629 -0.05781 -0.15116 -0.05951 -0.15579 C -0.06576 -0.17222 -0.06432 -0.17477 -0.07435 -0.19305 C -0.07891 -0.20092 -0.08386 -0.20787 -0.08789 -0.21667 C -0.0931 -0.22801 -0.09375 -0.22963 -0.10169 -0.24143 C -0.10365 -0.24421 -0.1056 -0.24699 -0.10781 -0.24977 C -0.11016 -0.25254 -0.11276 -0.25509 -0.11524 -0.25787 C -0.11693 -0.26042 -0.11836 -0.26412 -0.12018 -0.26667 C -0.12227 -0.26852 -0.12422 -0.27014 -0.1263 -0.27222 C -0.13399 -0.28148 -0.11823 -0.26829 -0.1349 -0.2831 C -0.1405 -0.28796 -0.14636 -0.2919 -0.15208 -0.29629 C -0.15443 -0.29792 -0.15664 -0.29977 -0.15899 -0.30092 C -0.16419 -0.30324 -0.16953 -0.30625 -0.17513 -0.3081 C -0.17708 -0.30879 -0.17943 -0.30995 -0.18177 -0.31018 C -0.18529 -0.31088 -0.18893 -0.31088 -0.19271 -0.31088 C -0.20964 -0.31065 -0.22617 -0.31065 -0.2431 -0.30903 C -0.24609 -0.30879 -0.2487 -0.30648 -0.25169 -0.30532 C -0.29362 -0.29352 -0.24701 -0.30903 -0.27787 -0.29884 C -0.28529 -0.29236 -0.2931 -0.28634 -0.30013 -0.27801 C -0.30391 -0.27361 -0.30873 -0.27037 -0.31172 -0.26435 C -0.31432 -0.25879 -0.31745 -0.25463 -0.3194 -0.24861 C -0.32044 -0.24444 -0.32123 -0.24051 -0.32279 -0.2368 C -0.32526 -0.23125 -0.32826 -0.22662 -0.33021 -0.22106 C -0.33216 -0.21667 -0.33294 -0.21042 -0.33477 -0.20579 C -0.33594 -0.20185 -0.33763 -0.19768 -0.33906 -0.19375 C -0.33984 -0.19004 -0.34089 -0.18611 -0.34115 -0.18217 C -0.34206 -0.17662 -0.34388 -0.15579 -0.34427 -0.15139 C -0.34414 -0.13518 -0.3444 -0.11875 -0.34375 -0.10254 C -0.34323 -0.09745 -0.3418 -0.09282 -0.34063 -0.08819 C -0.33672 -0.07176 -0.33724 -0.07801 -0.33255 -0.0618 C -0.32969 -0.05254 -0.32748 -0.04259 -0.32422 -0.03333 C -0.32266 -0.0287 -0.32096 -0.02384 -0.3194 -0.01875 C -0.31393 -0.00625 -0.30651 0.00764 -0.30065 0.01898 C -0.29844 0.02292 -0.29609 0.02662 -0.29401 0.03079 C -0.28919 0.03866 -0.28568 0.04468 -0.27995 0.05093 C -0.27761 0.05371 -0.27513 0.05602 -0.27266 0.05787 C -0.26823 0.06158 -0.26393 0.06458 -0.25938 0.06644 C -0.25456 0.06852 -0.25 0.06875 -0.24518 0.07014 C -0.24037 0.0713 -0.23516 0.07315 -0.23047 0.07546 C -0.2138 0.07315 -0.19753 0.07315 -0.18099 0.07014 C -0.17669 0.06921 -0.17318 0.06551 -0.16927 0.06296 C -0.16524 0.06042 -0.16133 0.05787 -0.15794 0.05463 C -0.15287 0.04931 -0.14609 0.03796 -0.14141 0.03079 C -0.13776 0.01759 -0.13542 0.00949 -0.13268 -0.00509 C -0.13125 -0.01458 -0.13008 -0.03241 -0.1293 -0.0419 C -0.12943 -0.04884 -0.1293 -0.05625 -0.12969 -0.06296 C -0.13086 -0.07106 -0.13229 -0.07824 -0.13359 -0.08565 C -0.13568 -0.09653 -0.14037 -0.11481 -0.14401 -0.12477 C -0.14688 -0.13449 -0.14961 -0.14421 -0.15443 -0.15231 C -0.16055 -0.16389 -0.16719 -0.17523 -0.17357 -0.18657 C -0.17591 -0.19051 -0.17826 -0.19467 -0.18099 -0.19884 C -0.18386 -0.2037 -0.18568 -0.20926 -0.18893 -0.21296 C -0.19557 -0.22037 -0.20156 -0.22801 -0.20846 -0.23565 C -0.21172 -0.23958 -0.21563 -0.24421 -0.21927 -0.24745 C -0.23229 -0.25717 -0.2556 -0.27592 -0.27031 -0.27801 L -0.27787 -0.2794 C -0.3043 -0.28981 -0.28998 -0.28565 -0.35026 -0.2794 C -0.35638 -0.2787 -0.36237 -0.27477 -0.36849 -0.27361 L -0.37669 -0.27222 C -0.38164 -0.27153 -0.38451 -0.27106 -0.38945 -0.26991 C -0.39115 -0.26944 -0.39258 -0.26829 -0.39453 -0.26782 C -0.4112 -0.2625 -0.39258 -0.26967 -0.40625 -0.26528 C -0.41146 -0.26342 -0.41393 -0.26157 -0.41888 -0.26042 C -0.42162 -0.25972 -0.42422 -0.25949 -0.42695 -0.25903 C -0.42904 -0.25833 -0.43177 -0.25764 -0.43386 -0.25694 C -0.43529 -0.25602 -0.43646 -0.25417 -0.43815 -0.25347 C -0.4405 -0.25208 -0.4431 -0.25231 -0.44557 -0.25116 C -0.4599 -0.24398 -0.45052 -0.24792 -0.46029 -0.24028 C -0.46276 -0.23842 -0.46537 -0.23704 -0.46758 -0.23565 C -0.46914 -0.23472 -0.4707 -0.23403 -0.47214 -0.23333 C -0.47591 -0.23032 -0.47591 -0.2287 -0.47943 -0.22477 C -0.48151 -0.22268 -0.48373 -0.22106 -0.48542 -0.21898 C -0.49037 -0.21227 -0.48841 -0.21389 -0.49141 -0.20579 C -0.49245 -0.20393 -0.49323 -0.20185 -0.49427 -0.2 C -0.49623 -0.1912 -0.49623 -0.18935 -0.49961 -0.18217 C -0.50026 -0.17963 -0.50195 -0.17569 -0.50195 -0.17546 L -0.50195 -0.17569 " pathEditMode="relative" rAng="0" ptsTypes="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4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2" dur="2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1.04167E-6 0.00046 C 1.04167E-6 -0.00579 0.00052 -0.01204 0.00117 -0.01782 C 0.00143 -0.02199 0.00143 -0.02592 0.00182 -0.02963 C 0.00286 -0.03541 0.00547 -0.04907 0.00677 -0.05555 C 0.00937 -0.06597 0.00911 -0.06366 0.01263 -0.07338 C 0.01341 -0.07592 0.01406 -0.07893 0.01497 -0.08079 C 0.01614 -0.08379 0.01745 -0.08634 0.01836 -0.08866 C 0.0194 -0.09213 0.02031 -0.09583 0.02148 -0.0993 C 0.02266 -0.10162 0.02409 -0.10416 0.025 -0.10671 C 0.02734 -0.11342 0.02917 -0.1206 0.0319 -0.12616 C 0.0332 -0.12847 0.0345 -0.13009 0.03542 -0.13264 C 0.03672 -0.13634 0.0375 -0.13958 0.0388 -0.14282 C 0.04375 -0.15579 0.04206 -0.15069 0.04779 -0.1581 C 0.05378 -0.16643 0.05013 -0.16481 0.05846 -0.17268 C 0.06302 -0.17754 0.06562 -0.17754 0.07148 -0.18055 C 0.07435 -0.18194 0.07721 -0.18449 0.08034 -0.18565 C 0.08346 -0.18634 0.08711 -0.18611 0.09036 -0.18634 C 0.11966 -0.19305 0.08906 -0.18958 0.12604 -0.19213 C 0.13307 -0.19028 0.15625 -0.18634 0.16628 -0.18055 C 0.18203 -0.17014 0.19492 -0.16111 0.20872 -0.14676 C 0.21185 -0.14375 0.21497 -0.14028 0.21758 -0.13657 C 0.23151 -0.11852 0.22643 -0.12291 0.23906 -0.10046 C 0.25794 -0.06597 0.24349 -0.09629 0.25846 -0.06319 C 0.26016 -0.05555 0.26211 -0.04861 0.26354 -0.0412 C 0.26575 -0.02731 0.26628 -0.01713 0.26667 -0.0037 C 0.26588 0.00486 0.26536 0.01343 0.26393 0.02222 C 0.26289 0.03218 0.26016 0.03982 0.25638 0.04746 C 0.25456 0.05093 0.25208 0.05347 0.25039 0.05648 C 0.24987 0.05787 0.24948 0.05972 0.2487 0.06042 C 0.24635 0.06505 0.24349 0.06921 0.23958 0.07084 C 0.23659 0.07269 0.23333 0.07269 0.22995 0.07454 C 0.21693 0.06991 0.20364 0.06829 0.19088 0.06296 C 0.18216 0.05996 0.1776 0.05093 0.17266 0.04144 C 0.16641 0.02917 0.16003 0.01551 0.15573 0.00116 C 0.15234 -0.00879 0.15078 -0.02176 0.14909 -0.03194 C 0.15117 -0.07106 0.15 -0.06504 0.15391 -0.09282 C 0.15495 -0.1 0.15586 -0.10648 0.15716 -0.11342 C 0.16003 -0.12616 0.16237 -0.14028 0.16693 -0.15162 C 0.16966 -0.15787 0.17148 -0.16458 0.17448 -0.16991 C 0.17695 -0.17546 0.17982 -0.18055 0.18242 -0.18565 C 0.18737 -0.19375 0.19232 -0.20092 0.19831 -0.20717 C 0.20469 -0.21458 0.21654 -0.22778 0.22526 -0.23333 C 0.22812 -0.23495 0.23151 -0.23541 0.23516 -0.23704 C 0.24922 -0.24236 0.23672 -0.23912 0.25364 -0.24236 C 0.26471 -0.24236 0.27591 -0.24236 0.28698 -0.24236 C 0.29128 -0.2419 0.29518 -0.24051 0.29935 -0.23981 C 0.3082 -0.23704 0.31771 -0.23264 0.32604 -0.22778 C 0.33073 -0.22569 0.33516 -0.22222 0.33945 -0.22014 C 0.34427 -0.21759 0.34909 -0.21597 0.35391 -0.21273 C 0.35911 -0.20879 0.36328 -0.2037 0.36797 -0.19954 C 0.37331 -0.19537 0.37825 -0.19166 0.3832 -0.18634 C 0.39128 -0.17963 0.4069 -0.16504 0.4069 -0.16481 L 0.4069 -0.16504 " pathEditMode="relative" rAng="0" ptsTypes="AAAAAAAAAAAAAAAAAAAAAAAAAAAAAAAAAAAAAAAAAAAAAAAAAAAAAA">
                                      <p:cBhvr>
                                        <p:cTn id="31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9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69 -0.16504 L 0.4069 -0.16481 C 0.41172 -0.16736 0.41536 -0.16944 0.42109 -0.1699 C 0.42669 -0.1699 0.43229 -0.16944 0.43789 -0.16921 C 0.44362 -0.16759 0.44974 -0.16759 0.45508 -0.16458 C 0.47083 -0.15532 0.46953 -0.14722 0.47513 -0.12939 C 0.47812 -0.10509 0.47943 -0.1074 0.47357 -0.08055 C 0.47226 -0.07384 0.47083 -0.06666 0.46706 -0.06088 C 0.45364 -0.04004 0.42995 -0.02268 0.40833 -0.01597 C 0.39987 -0.01365 0.39128 -0.01041 0.38268 -0.0081 C 0.37083 -0.00509 0.35937 -0.00138 0.34779 0.00024 C 0.33385 0.00255 0.31992 0.00232 0.30573 0.00371 C 0.28503 0.00255 0.26966 0.00324 0.24961 -0.00254 C 0.24167 -0.00439 0.23489 -0.00856 0.22734 -0.0118 C 0.21667 -0.03472 0.20247 -0.05601 0.2194 -0.08588 C 0.22708 -0.09907 0.24453 -0.10069 0.25729 -0.1081 C 0.27005 -0.09398 0.29036 -0.08518 0.29596 -0.06597 C 0.30703 -0.03148 0.26992 -0.01921 0.25417 -0.00972 L 0.2194 -0.01782 L 0.2194 -0.01759 " pathEditMode="relative" rAng="0" ptsTypes="AAAAAAAAAAAAAAAAAAAA">
                                      <p:cBhvr>
                                        <p:cTn id="56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7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2" dur="2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75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64 -0.20069 L -0.30664 -0.20069 C -0.30938 -0.21667 -0.31237 -0.23241 -0.31484 -0.24861 C -0.31927 -0.27847 -0.32031 -0.29398 -0.32292 -0.32384 C -0.31888 -0.3419 -0.31641 -0.36111 -0.31081 -0.37754 C -0.30352 -0.39907 -0.29362 -0.41759 -0.28464 -0.43704 C -0.27708 -0.45347 -0.27513 -0.45694 -0.26914 -0.46736 C -0.22995 -0.46458 -0.26133 -0.46921 -0.20065 -0.44583 C -0.15274 -0.42708 -0.15521 -0.43634 -0.10456 -0.39653 C -0.09623 -0.39004 -0.08932 -0.37893 -0.08164 -0.37037 C -0.07761 -0.35972 -0.07253 -0.35 -0.0694 -0.33842 C -0.06276 -0.31389 -0.06237 -0.29352 -0.06042 -0.26736 C -0.06081 -0.25717 -0.06003 -0.24699 -0.06133 -0.23704 C -0.0625 -0.22685 -0.0655 -0.21759 -0.06784 -0.20787 C -0.07044 -0.19722 -0.07305 -0.18657 -0.07591 -0.17616 C -0.08034 -0.16088 -0.08555 -0.14653 -0.08984 -0.13102 L -0.08984 -0.13102 " pathEditMode="relative" ptsTypes="AAAAAAAAAAAAAAAAA">
                                      <p:cBhvr>
                                        <p:cTn id="8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87" dur="25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75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5" grpId="0" animBg="1"/>
      <p:bldP spid="15" grpId="1" animBg="1"/>
      <p:bldP spid="9" grpId="0" animBg="1"/>
      <p:bldP spid="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29</cp:revision>
  <dcterms:created xsi:type="dcterms:W3CDTF">2024-04-13T10:22:00Z</dcterms:created>
  <dcterms:modified xsi:type="dcterms:W3CDTF">2024-10-28T11:31:20Z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5FA25D4F04FF4F8E8713AF906445FCE0_12</vt:lpwstr>
  </property>
  <property fmtid="{D5CDD505-2E9C-101B-9397-08002B2CF9AE}" pid="3" name="KSOProductBuildVer">
    <vt:lpwstr>1033-12.2.0.17119</vt:lpwstr>
  </property>
</Properties>
</file>