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microsoft.com/office/2007/relationships/hdphoto" Target="../media/hdphoto1.wdp"/><Relationship Id="rId8" Type="http://schemas.openxmlformats.org/officeDocument/2006/relationships/image" Target="../media/image3.png"/><Relationship Id="rId9" Type="http://schemas.microsoft.com/office/2007/relationships/hdphoto" Target="../media/hdphoto2.wdp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12193096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008" y="2957249"/>
            <a:ext cx="2510888" cy="2043240"/>
          </a:xfrm>
          <a:prstGeom prst="rect">
            <a:avLst/>
          </a:prstGeom>
        </p:spPr>
      </p:pic>
      <p:sp>
        <p:nvSpPr>
          <p:cNvPr id="10" name="Блок-схема: задержка 9"/>
          <p:cNvSpPr/>
          <p:nvPr/>
        </p:nvSpPr>
        <p:spPr>
          <a:xfrm rot="16200000">
            <a:off x="5252135" y="3301754"/>
            <a:ext cx="1540935" cy="1524489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643" y="2900752"/>
            <a:ext cx="2655457" cy="2160883"/>
          </a:xfrm>
          <a:prstGeom prst="rect">
            <a:avLst/>
          </a:prstGeom>
        </p:spPr>
      </p:pic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>
            <a:fillRect/>
          </a:stretch>
        </p:blipFill>
        <p:spPr bwMode="auto">
          <a:xfrm flipH="1">
            <a:off x="4682918" y="2997769"/>
            <a:ext cx="967408" cy="234949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17270" y="2905594"/>
            <a:ext cx="457240" cy="2533848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682918" y="4110561"/>
            <a:ext cx="2733115" cy="240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00852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1439" y="915737"/>
            <a:ext cx="406400" cy="406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10" y="27583"/>
            <a:ext cx="872590" cy="8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69" y="4156784"/>
            <a:ext cx="2380966" cy="2380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30" y="4287536"/>
            <a:ext cx="2357771" cy="23577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27" y="4173964"/>
            <a:ext cx="2198750" cy="21987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25">
            <a:off x="4740155" y="4025338"/>
            <a:ext cx="2497606" cy="2497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11" y="4155370"/>
            <a:ext cx="2167988" cy="21679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16" y="4168574"/>
            <a:ext cx="2402314" cy="2402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9" y="4281901"/>
            <a:ext cx="2167989" cy="21679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96" y="4194772"/>
            <a:ext cx="2264208" cy="226420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4" y="4117958"/>
            <a:ext cx="2528178" cy="22472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18" y="4220187"/>
            <a:ext cx="2198750" cy="21987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86" y="4265072"/>
            <a:ext cx="2124267" cy="21987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32">
            <a:off x="2962" y="212891"/>
            <a:ext cx="3526191" cy="3540978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8940" y="2877185"/>
            <a:ext cx="169545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 Hrintsova</cp:lastModifiedBy>
  <cp:revision>13</cp:revision>
  <dcterms:created xsi:type="dcterms:W3CDTF">2024-04-11T17:01:00Z</dcterms:created>
  <dcterms:modified xsi:type="dcterms:W3CDTF">2024-07-08T08:20:44Z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DFBC29027714409DA1F54F825C0E193E_12</vt:lpwstr>
  </property>
  <property fmtid="{D5CDD505-2E9C-101B-9397-08002B2CF9AE}" pid="3" name="KSOProductBuildVer">
    <vt:lpwstr>1033-12.2.0.17119</vt:lpwstr>
  </property>
</Properties>
</file>