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19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2550" y="3214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10" y="3324764"/>
            <a:ext cx="16097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16</cp:revision>
  <dcterms:created xsi:type="dcterms:W3CDTF">2024-04-16T17:38:00Z</dcterms:created>
  <dcterms:modified xsi:type="dcterms:W3CDTF">2024-07-16T10:07:01Z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