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66" d="100"/>
          <a:sy n="66" d="100"/>
        </p:scale>
        <p:origin x="1536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1" y="3527387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31" y="3860453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50" y="45778"/>
            <a:ext cx="3261243" cy="3319480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8EDD02D1-2353-0555-6826-A0070384D3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89" y="3324299"/>
            <a:ext cx="969612" cy="83136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92C79EC0-1574-4D2C-9997-663BEED6F1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37" y="5055399"/>
            <a:ext cx="850540" cy="9922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2" name="Рисунок 11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9ED8F158-0833-F0C6-5239-93116F18D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15" y="4188676"/>
            <a:ext cx="920545" cy="9205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0819B0A-2162-D354-DBCD-4E088F5C29D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973">
            <a:off x="5474358" y="3628484"/>
            <a:ext cx="1330102" cy="155178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" name="Рисунок 13" descr="Изображение выглядит как контейнер, корзина, Корзина для хранения, плетеный&#10;&#10;Автоматически созданное описание">
            <a:extLst>
              <a:ext uri="{FF2B5EF4-FFF2-40B4-BE49-F238E27FC236}">
                <a16:creationId xmlns:a16="http://schemas.microsoft.com/office/drawing/2014/main" id="{7B6BA43F-152B-8DA1-B7AC-56169E33D3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72" y="2845828"/>
            <a:ext cx="1713251" cy="171325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19983" y="4129612"/>
            <a:ext cx="1257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9868A6-7B3B-4477-9043-00B21F76D12B}"/>
</file>

<file path=customXml/itemProps2.xml><?xml version="1.0" encoding="utf-8"?>
<ds:datastoreItem xmlns:ds="http://schemas.openxmlformats.org/officeDocument/2006/customXml" ds:itemID="{4B1E66F0-403D-42E1-B4D0-18E4F0935471}"/>
</file>

<file path=customXml/itemProps3.xml><?xml version="1.0" encoding="utf-8"?>
<ds:datastoreItem xmlns:ds="http://schemas.openxmlformats.org/officeDocument/2006/customXml" ds:itemID="{82CC69B9-C5E8-4252-9019-49B7D1460D99}"/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2024-12-13T13:11:39Z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