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узыри" id="{9208AF98-C13C-45E8-B700-AA35D14525FD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4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9999FF"/>
    <a:srgbClr val="9966FF"/>
    <a:srgbClr val="7575FF"/>
    <a:srgbClr val="B495D7"/>
    <a:srgbClr val="FF7C80"/>
    <a:srgbClr val="F5C3C3"/>
    <a:srgbClr val="FFFFEB"/>
    <a:srgbClr val="93B078"/>
    <a:srgbClr val="B9C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8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84" y="544"/>
      </p:cViewPr>
      <p:guideLst>
        <p:guide orient="horz" pos="96"/>
        <p:guide pos="4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CB86B-DE9D-47F6-9C0A-952AA2AB0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074483-4EFA-4ED8-8562-0FEDEA063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F723D5-F720-4A5A-B6BE-4F3E445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9C1C42-F4CD-4BA9-BE5E-8217654B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9EA8DB-F083-413C-A41D-9ED1B2B1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B456C-E216-4B4B-8632-B562C580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B30B0C-5A77-469C-A6F6-9F9D362D5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C9314-CA08-40D1-A1D6-C45F8FAB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A736C-2C74-4B12-B864-80C07D76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91816-8014-40EB-81F2-9E5A1A6D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670530-0C58-4626-AECD-FC91E04D4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C19E18-C1D6-4A91-A0BA-4B643652B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3B7856-6D7E-42F1-8A6D-3D99D02E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67B0B-5EB0-47DD-9AF1-6F8EA4D7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F4386A-8817-4882-98EB-581D3FCB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8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63D-1628-4BFF-B48D-5B3861E97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B92DDF-B202-4336-A2A3-91C2658B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28590-C508-4636-A795-1B53D450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93FDB2-73B2-4A6F-9376-E49AC3EF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03AF9-B1DC-4851-A3A7-EF89FC2F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8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10ED5-2628-4DA0-B1F0-6E857564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94BA5D-6154-4E07-B8E8-9F6DC6516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5801B7-F12E-43D8-931A-4C03D4E0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ED65D5-DFB3-4632-B428-84648E68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87B66B-1988-44C1-8910-D3FBD35C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9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B5547-664D-48F3-9713-B593BDA03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758F5B-554F-42AA-A56B-C016B4D36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38DF67-F065-4F4B-9397-67C244FF2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45D5D8-D5AB-4D4D-8FB7-3C19BDFF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C7103D-6335-4FE0-9640-03457EBD2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D34BA2-DD53-41E8-9D19-43E24246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9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8365F-13F6-4AF8-8E7D-1662625B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7C3BA9-FA3F-47A7-BB60-47A25FA41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53F525-37BC-4D38-8D31-583D6C391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8D7249-EF4C-40C3-BCCE-73E793ABF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1C632B-C9A5-4DC9-AEBD-9904C0F2C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3EFFD7-86E9-417E-9321-F69B48DFA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E82A0E-4ED7-449C-A0A9-F0D049AA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C8DF82-6576-4E74-B0AF-665FD884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3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949B8-F75A-4D4E-8501-D8BE1703F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BF157A-DB0A-472F-8BB1-EEADD184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A039F1-7740-4614-9651-7B99B0C9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E1233F-DAC6-4899-9BAA-1BC7BBDF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90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BE3D77-147D-4753-A491-748E92BC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8CBB49-E858-4FD6-B0FA-81FA0E640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5F3A8E-368F-47C3-9F87-8C8FD4CE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99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FCE0E-A9EB-4005-BB29-D721354B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0EE43-BF47-46B1-9790-A1466902C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DFADF8-B696-4712-BD9D-ED86AEE7B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EC48E9-13E6-4E59-B82B-D82EB8DD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9ECDA8-920A-4048-870F-D27C190CE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44618D-A93E-43DE-9527-63D3960F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0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51E61-CC50-467E-9515-4C22BE11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A6EE7D-5B03-4970-A8FC-B9F62A859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6673BB-2A32-4D05-9F75-C4B55C499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2AD9B6-27DE-489A-A9A3-2295F74A0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50690E-5C88-4352-8D89-D75642DB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094A9D-E14F-4C62-AEA3-62C08731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675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562D6-74DB-4A14-828D-D7B4394C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BF5896-117F-428E-9A0A-699EDA8AB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42658-008E-4E96-A635-BD88482E1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0A25-B220-4938-B482-224A22A3DF24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A5B3DB-265F-47FC-8B5E-6DAE4D212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266B60-D861-4B31-8571-6B7E155DF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DEF86-B014-47A5-B290-DC9D9756A9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7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51FA80-58BE-43B5-911E-0354C6852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" y="0"/>
            <a:ext cx="12171988" cy="6858000"/>
          </a:xfrm>
          <a:prstGeom prst="rect">
            <a:avLst/>
          </a:prstGeom>
        </p:spPr>
      </p:pic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3F0F2B1-43E4-462B-ABDC-DAA3EB90F60F}"/>
              </a:ext>
            </a:extLst>
          </p:cNvPr>
          <p:cNvGrpSpPr/>
          <p:nvPr/>
        </p:nvGrpSpPr>
        <p:grpSpPr>
          <a:xfrm>
            <a:off x="485094" y="406460"/>
            <a:ext cx="1652530" cy="1669896"/>
            <a:chOff x="485094" y="406460"/>
            <a:chExt cx="1652530" cy="166989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3080" name="Picture 8" descr="Клипарт Animated bubble">
              <a:extLst>
                <a:ext uri="{FF2B5EF4-FFF2-40B4-BE49-F238E27FC236}">
                  <a16:creationId xmlns:a16="http://schemas.microsoft.com/office/drawing/2014/main" id="{9FBE846A-6521-4C21-A36E-ACF3C9BE9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F586B0E8-05FB-44D0-86D6-5BA2B7CFE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5094" y="423826"/>
              <a:ext cx="1652530" cy="1652530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8BE97CEC-6CED-48A5-A208-CC25FC891235}"/>
              </a:ext>
            </a:extLst>
          </p:cNvPr>
          <p:cNvGrpSpPr/>
          <p:nvPr/>
        </p:nvGrpSpPr>
        <p:grpSpPr>
          <a:xfrm>
            <a:off x="2588957" y="406458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3" name="Picture 8" descr="Клипарт Animated bubble">
              <a:extLst>
                <a:ext uri="{FF2B5EF4-FFF2-40B4-BE49-F238E27FC236}">
                  <a16:creationId xmlns:a16="http://schemas.microsoft.com/office/drawing/2014/main" id="{E6EE9F73-FF22-4774-9EF8-3CAEEFC04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48FAD4AA-416A-46A4-B65F-742B5FCE1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017" y="550798"/>
              <a:ext cx="1328369" cy="1328369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2E45A0A0-A339-4FA2-B4B5-0B415993E3AD}"/>
              </a:ext>
            </a:extLst>
          </p:cNvPr>
          <p:cNvGrpSpPr/>
          <p:nvPr/>
        </p:nvGrpSpPr>
        <p:grpSpPr>
          <a:xfrm>
            <a:off x="4700801" y="381275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6" name="Picture 8" descr="Клипарт Animated bubble">
              <a:extLst>
                <a:ext uri="{FF2B5EF4-FFF2-40B4-BE49-F238E27FC236}">
                  <a16:creationId xmlns:a16="http://schemas.microsoft.com/office/drawing/2014/main" id="{53B15F6B-65DA-4A11-B6DD-AB8F802FD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3AF7C417-6C25-4E60-93CB-E481046F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243" y="575981"/>
              <a:ext cx="1217692" cy="1262471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7862283A-FCA0-496C-BF5F-2F056FFF9004}"/>
              </a:ext>
            </a:extLst>
          </p:cNvPr>
          <p:cNvGrpSpPr/>
          <p:nvPr/>
        </p:nvGrpSpPr>
        <p:grpSpPr>
          <a:xfrm>
            <a:off x="6780010" y="380441"/>
            <a:ext cx="1590607" cy="1566785"/>
            <a:chOff x="460440" y="405628"/>
            <a:chExt cx="1590607" cy="156678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89" name="Picture 8" descr="Клипарт Animated bubble">
              <a:extLst>
                <a:ext uri="{FF2B5EF4-FFF2-40B4-BE49-F238E27FC236}">
                  <a16:creationId xmlns:a16="http://schemas.microsoft.com/office/drawing/2014/main" id="{A70D993B-68A2-4993-8D87-3915C87C9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72BB4CE8-FFF6-419A-A841-4E28E76CF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0440" y="405628"/>
              <a:ext cx="1565953" cy="1565953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EC194FC0-8000-448A-B798-445DC7C8BB4C}"/>
              </a:ext>
            </a:extLst>
          </p:cNvPr>
          <p:cNvGrpSpPr/>
          <p:nvPr/>
        </p:nvGrpSpPr>
        <p:grpSpPr>
          <a:xfrm>
            <a:off x="485094" y="2377362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2" name="Picture 8" descr="Клипарт Animated bubble">
              <a:extLst>
                <a:ext uri="{FF2B5EF4-FFF2-40B4-BE49-F238E27FC236}">
                  <a16:creationId xmlns:a16="http://schemas.microsoft.com/office/drawing/2014/main" id="{93EDB421-3F65-4035-B0EB-5790FFFA3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8964A33-CF88-41A2-A03E-415D4E1FE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7407" y="546153"/>
              <a:ext cx="1293346" cy="134090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F528DB5D-2BFB-4F91-83B7-F97BDF27E6D5}"/>
              </a:ext>
            </a:extLst>
          </p:cNvPr>
          <p:cNvGrpSpPr/>
          <p:nvPr/>
        </p:nvGrpSpPr>
        <p:grpSpPr>
          <a:xfrm>
            <a:off x="2588957" y="2377360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5" name="Picture 8" descr="Клипарт Animated bubble">
              <a:extLst>
                <a:ext uri="{FF2B5EF4-FFF2-40B4-BE49-F238E27FC236}">
                  <a16:creationId xmlns:a16="http://schemas.microsoft.com/office/drawing/2014/main" id="{C60A6A2F-8F58-4A41-AF63-32F8DFB6B3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36C1DC5-9918-49AD-AA33-60BC711D4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3158" y="466626"/>
              <a:ext cx="1505787" cy="150578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BA1A905C-98F6-4823-9DA7-4AF5BE49CEF3}"/>
              </a:ext>
            </a:extLst>
          </p:cNvPr>
          <p:cNvGrpSpPr/>
          <p:nvPr/>
        </p:nvGrpSpPr>
        <p:grpSpPr>
          <a:xfrm>
            <a:off x="4700801" y="2352177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98" name="Picture 8" descr="Клипарт Animated bubble">
              <a:extLst>
                <a:ext uri="{FF2B5EF4-FFF2-40B4-BE49-F238E27FC236}">
                  <a16:creationId xmlns:a16="http://schemas.microsoft.com/office/drawing/2014/main" id="{338BC0E0-1877-4B6A-88D6-B2BFAF60B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1A7DC2E8-0875-4596-A58F-5DB2220B4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1244" y="459428"/>
              <a:ext cx="1229050" cy="1404630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FC859E91-E6CE-422A-B653-EDA98A390989}"/>
              </a:ext>
            </a:extLst>
          </p:cNvPr>
          <p:cNvGrpSpPr/>
          <p:nvPr/>
        </p:nvGrpSpPr>
        <p:grpSpPr>
          <a:xfrm>
            <a:off x="6804664" y="2351343"/>
            <a:ext cx="1652135" cy="1566785"/>
            <a:chOff x="485094" y="405628"/>
            <a:chExt cx="1652135" cy="156678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01" name="Picture 8" descr="Клипарт Animated bubble">
              <a:extLst>
                <a:ext uri="{FF2B5EF4-FFF2-40B4-BE49-F238E27FC236}">
                  <a16:creationId xmlns:a16="http://schemas.microsoft.com/office/drawing/2014/main" id="{841ED02D-BC39-4731-AFF6-EEC38C740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4DAF5C12-92C9-4B39-840E-42E8A847B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1276" y="405628"/>
              <a:ext cx="1565953" cy="1565953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C34963D9-5122-4446-93B2-92A0C589A8CA}"/>
              </a:ext>
            </a:extLst>
          </p:cNvPr>
          <p:cNvGrpSpPr/>
          <p:nvPr/>
        </p:nvGrpSpPr>
        <p:grpSpPr>
          <a:xfrm>
            <a:off x="393579" y="4298662"/>
            <a:ext cx="1741002" cy="1741002"/>
            <a:chOff x="393579" y="318932"/>
            <a:chExt cx="1741002" cy="174100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04" name="Picture 8" descr="Клипарт Animated bubble">
              <a:extLst>
                <a:ext uri="{FF2B5EF4-FFF2-40B4-BE49-F238E27FC236}">
                  <a16:creationId xmlns:a16="http://schemas.microsoft.com/office/drawing/2014/main" id="{3535FEF4-101E-49A5-97BC-E89B6C4C5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22075566-A985-4B31-93B8-21E20304E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579" y="318932"/>
              <a:ext cx="1741002" cy="174100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310A9985-12CC-4F26-B2D5-44E249DA03A0}"/>
              </a:ext>
            </a:extLst>
          </p:cNvPr>
          <p:cNvGrpSpPr/>
          <p:nvPr/>
        </p:nvGrpSpPr>
        <p:grpSpPr>
          <a:xfrm>
            <a:off x="2588957" y="4386188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07" name="Picture 8" descr="Клипарт Animated bubble">
              <a:extLst>
                <a:ext uri="{FF2B5EF4-FFF2-40B4-BE49-F238E27FC236}">
                  <a16:creationId xmlns:a16="http://schemas.microsoft.com/office/drawing/2014/main" id="{3CEF684F-3AC0-481C-A9F2-17261F8ACB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08EF2E9A-B43A-4491-AB30-66EE2FFEA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5095" y="406461"/>
              <a:ext cx="1565952" cy="1565952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F536DE16-A68D-47A9-A1D9-CE5C28AF80A0}"/>
              </a:ext>
            </a:extLst>
          </p:cNvPr>
          <p:cNvGrpSpPr/>
          <p:nvPr/>
        </p:nvGrpSpPr>
        <p:grpSpPr>
          <a:xfrm>
            <a:off x="4700801" y="4361005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10" name="Picture 8" descr="Клипарт Animated bubble">
              <a:extLst>
                <a:ext uri="{FF2B5EF4-FFF2-40B4-BE49-F238E27FC236}">
                  <a16:creationId xmlns:a16="http://schemas.microsoft.com/office/drawing/2014/main" id="{2357BBB2-AD39-40DC-93C8-383A74E78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F8173712-5C85-4ADE-9A3E-A9F5CF950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1" r="2961"/>
            <a:stretch/>
          </p:blipFill>
          <p:spPr>
            <a:xfrm>
              <a:off x="546666" y="513256"/>
              <a:ext cx="1319646" cy="1402724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E1FC2E55-1551-437F-A90C-C1AEE1B7EBBC}"/>
              </a:ext>
            </a:extLst>
          </p:cNvPr>
          <p:cNvGrpSpPr/>
          <p:nvPr/>
        </p:nvGrpSpPr>
        <p:grpSpPr>
          <a:xfrm>
            <a:off x="6804664" y="4361003"/>
            <a:ext cx="1565953" cy="1565953"/>
            <a:chOff x="485094" y="406460"/>
            <a:chExt cx="1565953" cy="156595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113" name="Picture 8" descr="Клипарт Animated bubble">
              <a:extLst>
                <a:ext uri="{FF2B5EF4-FFF2-40B4-BE49-F238E27FC236}">
                  <a16:creationId xmlns:a16="http://schemas.microsoft.com/office/drawing/2014/main" id="{00B84DAB-0647-4174-93CE-987B1AB75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94" y="406460"/>
              <a:ext cx="1565953" cy="1565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5B16AD8A-0A7E-4EED-8D9F-E61D980C5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3128" y="498072"/>
              <a:ext cx="1209886" cy="1382727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</p:grpSp>
      <p:pic>
        <p:nvPicPr>
          <p:cNvPr id="3081" name="Picture 308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2981" y="2732443"/>
            <a:ext cx="34385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4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C 3.54167E-6 0.0331 0.00807 0.05995 0.01797 0.05995 C 0.02968 0.05995 0.03398 0.03009 0.0358 0.01204 L 0.03763 -0.01204 C 0.03932 -0.03009 0.04388 -0.05995 0.05716 -0.05995 C 0.06549 -0.05995 0.07526 -0.0331 0.07526 3.7037E-7 C 0.07526 0.0331 0.06549 0.05995 0.05716 0.05995 C 0.04388 0.05995 0.03932 0.03009 0.03763 0.01204 L 0.0358 -0.01204 C 0.03398 -0.03009 0.02968 -0.05995 0.01797 -0.05995 C 0.00807 -0.05995 3.54167E-6 -0.0331 3.54167E-6 3.7037E-7 Z " pathEditMode="relative" rAng="0" ptsTypes="AAAAAAAAAAA">
                                      <p:cBhvr>
                                        <p:cTn id="8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3 0 0.06 0.027 0.06 0.06 C 0.06 0.099 0.03 0.113 0.012 0.119 L -0.012 0.125 C -0.03 0.131 -0.06 0.146 -0.06 0.19 C -0.06 0.218 -0.033 0.25 0 0.25 C 0.033 0.25 0.06 0.218 0.06 0.19 C 0.06 0.146 0.03 0.131 0.012 0.125 L -0.012 0.119 C -0.03 0.113 -0.06 0.099 -0.06 0.06 C -0.06 0.027 -0.033 0 0 0 Z" pathEditMode="relative" ptsTypes="">
                                      <p:cBhvr>
                                        <p:cTn id="12" dur="1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4.16667E-7 0.0331 0.00937 0.05995 0.02096 0.05995 C 0.03477 0.05995 0.03971 0.03009 0.04193 0.01203 L 0.04401 -0.01204 C 0.04596 -0.0301 0.0513 -0.05996 0.06693 -0.05996 C 0.07669 -0.05996 0.08815 -0.03311 0.08815 4.07407E-6 C 0.08815 0.0331 0.07669 0.05995 0.06693 0.05995 C 0.0513 0.05995 0.04596 0.03009 0.04401 0.01203 L 0.04193 -0.01204 C 0.03971 -0.0301 0.03477 -0.05996 0.02096 -0.05996 C 0.00937 -0.05996 4.16667E-7 -0.03311 4.16667E-7 4.07407E-6 Z " pathEditMode="relative" rAng="0" ptsTypes="AAAAAAAAAAA">
                                      <p:cBhvr>
                                        <p:cTn id="16" dur="4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C 0.03294 4.07407E-6 0.06002 0.01828 0.06002 0.04074 C 0.06002 0.06736 0.02994 0.07685 0.01197 0.08078 L -0.01198 0.08495 C -0.02995 0.08912 -0.06003 0.0993 -0.06003 0.12916 C -0.06003 0.14838 -0.03295 0.17013 4.375E-6 0.17013 C 0.03294 0.17013 0.06002 0.14838 0.06002 0.12916 C 0.06002 0.0993 0.02994 0.08912 0.01197 0.08495 L -0.01198 0.08078 C -0.02995 0.07685 -0.06003 0.06736 -0.06003 0.04074 C -0.06003 0.01828 -0.03295 4.07407E-6 4.375E-6 4.07407E-6 Z " pathEditMode="relative" rAng="0" ptsTypes="AAAAAAAAAAA">
                                      <p:cBhvr>
                                        <p:cTn id="20" dur="6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C 0.03294 3.7037E-7 0.06002 -0.00903 0.06002 -0.01991 C 0.06002 -0.03264 0.02994 -0.03727 0.01198 -0.03912 L -0.01198 -0.0412 C -0.02995 -0.04329 -0.06003 -0.04815 -0.06003 -0.0625 C -0.06003 -0.07176 -0.03295 -0.08218 3.54167E-6 -0.08218 C 0.03294 -0.08218 0.06002 -0.07176 0.06002 -0.0625 C 0.06002 -0.04815 0.02994 -0.04329 0.01198 -0.0412 L -0.01198 -0.03912 C -0.02995 -0.03727 -0.06003 -0.03264 -0.06003 -0.01991 C -0.06003 -0.00903 -0.03295 3.7037E-7 3.54167E-6 3.7037E-7 Z " pathEditMode="relative" rAng="0" ptsTypes="AAAAAAAAAAA">
                                      <p:cBhvr>
                                        <p:cTn id="24" dur="15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2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3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C 0.03295 3.7037E-7 0.06003 0.01875 0.06003 0.04143 C 0.06003 0.06852 0.02995 0.07801 0.01198 0.08218 L -0.01198 0.08657 C -0.02995 0.09074 -0.06002 0.10116 -0.06002 0.13148 C -0.06002 0.15093 -0.03294 0.17315 -2.5E-6 0.17315 C 0.03295 0.17315 0.06003 0.15093 0.06003 0.13148 C 0.06003 0.10116 0.02995 0.09074 0.01198 0.08657 L -0.01198 0.08218 C -0.02995 0.07801 -0.06002 0.06852 -0.06002 0.04143 C -0.06002 0.01875 -0.03294 3.7037E-7 -2.5E-6 3.7037E-7 Z " pathEditMode="relative" rAng="0" ptsTypes="AAAAAAAAAAA">
                                      <p:cBhvr>
                                        <p:cTn id="28" dur="4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5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C 4.16667E-7 0.0331 -0.0056 0.05995 -0.01237 0.05995 C -0.02044 0.05995 -0.02331 0.03009 -0.02461 0.01203 L -0.02591 -0.01204 C -0.02708 -0.0301 -0.03021 -0.05996 -0.03932 -0.05996 C -0.04505 -0.05996 -0.05169 -0.03311 -0.05169 4.07407E-6 C -0.05169 0.0331 -0.04505 0.05995 -0.03932 0.05995 C -0.03021 0.05995 -0.02708 0.03009 -0.02591 0.01203 L -0.02461 -0.01204 C -0.02331 -0.0301 -0.02044 -0.05996 -0.01237 -0.05996 C -0.0056 -0.05996 4.16667E-7 -0.03311 4.16667E-7 4.07407E-6 Z " pathEditMode="relative" rAng="0" ptsTypes="AAAAAAAAAAA">
                                      <p:cBhvr>
                                        <p:cTn id="32" dur="4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3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C 0.03294 4.07407E-6 0.06002 0.01828 0.06002 0.04074 C 0.06002 0.06736 0.02994 0.07685 0.01197 0.08078 L -0.01198 0.08495 C -0.02995 0.08912 -0.06003 0.0993 -0.06003 0.12916 C -0.06003 0.14838 -0.03295 0.17013 4.375E-6 0.17013 C 0.03294 0.17013 0.06002 0.14838 0.06002 0.12916 C 0.06002 0.0993 0.02994 0.08912 0.01197 0.08495 L -0.01198 0.08078 C -0.02995 0.07685 -0.06003 0.06736 -0.06003 0.04074 C -0.06003 0.01828 -0.03295 4.07407E-6 4.375E-6 4.07407E-6 Z " pathEditMode="relative" rAng="0" ptsTypes="AAAAAAAAAAA">
                                      <p:cBhvr>
                                        <p:cTn id="36" dur="1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9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C 3.54167E-6 0.03311 0.00807 0.05996 0.01797 0.05996 C 0.02968 0.05996 0.03398 0.0301 0.0358 0.01204 L 0.03763 -0.01203 C 0.03932 -0.03009 0.04388 -0.05995 0.05716 -0.05995 C 0.06549 -0.05995 0.07526 -0.0331 0.07526 -3.7037E-6 C 0.07526 0.03311 0.06549 0.05996 0.05716 0.05996 C 0.04388 0.05996 0.03932 0.0301 0.03763 0.01204 L 0.0358 -0.01203 C 0.03398 -0.03009 0.02968 -0.05995 0.01797 -0.05995 C 0.00807 -0.05995 3.54167E-6 -0.0331 3.54167E-6 -3.7037E-6 Z " pathEditMode="relative" rAng="0" ptsTypes="AAAAAAAAAAA">
                                      <p:cBhvr>
                                        <p:cTn id="40" dur="6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3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3.7037E-6 C 0.02123 0.00093 0.04011 0.00903 0.04987 0.02107 L 0.07266 0.04908 C 0.07748 0.0551 0.08555 0.05811 0.09545 0.05811 C 0.10925 0.05811 0.1211 0.05 0.12214 0.03797 C 0.1211 0.02801 0.10925 0.01899 0.09545 0.01899 C 0.08555 0.01899 0.07748 0.02292 0.07266 0.02801 L 0.04987 0.05602 C 0.04011 0.06806 0.02123 0.07593 -0.00143 0.07709 C -0.02422 0.07593 -0.0431 0.06806 -0.05286 0.05602 L -0.07565 0.02801 C -0.08047 0.02292 -0.08854 0.01899 -0.09843 0.01899 C -0.11224 0.01899 -0.12409 0.02801 -0.125 0.03797 C -0.12409 0.05 -0.11224 0.05811 -0.09843 0.05811 C -0.08854 0.05811 -0.08047 0.0551 -0.07565 0.04908 L -0.05286 0.02107 C -0.0431 0.00903 -0.02422 0.00093 -0.00143 -3.7037E-6 Z " pathEditMode="relative" rAng="0" ptsTypes="AAAAAAAAAAAAAAAAA">
                                      <p:cBhvr>
                                        <p:cTn id="44" dur="8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022E-16 C 0.03294 1.11022E-16 0.06003 -0.01204 0.06003 -0.02662 C 0.06003 -0.04398 0.02995 -0.05 0.01198 -0.05278 L -0.01198 -0.05532 C -0.02995 -0.05787 -0.06003 -0.06458 -0.06003 -0.08403 C -0.06003 -0.09653 -0.03294 -0.11042 4.16667E-7 -0.11042 C 0.03294 -0.11042 0.06003 -0.09653 0.06003 -0.08403 C 0.06003 -0.06458 0.02995 -0.05787 0.01198 -0.05532 L -0.01198 -0.05278 C -0.02995 -0.05 -0.06003 -0.04398 -0.06003 -0.02662 C -0.06003 -0.01204 -0.03294 1.11022E-16 4.16667E-7 1.11022E-16 Z " pathEditMode="relative" rAng="0" ptsTypes="AAAAAAAAAAA">
                                      <p:cBhvr>
                                        <p:cTn id="48" dur="1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3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3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52" dur="15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Calibri Light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агния Ракитина</dc:creator>
  <cp:lastModifiedBy>Марианна Сита</cp:lastModifiedBy>
  <cp:revision>52</cp:revision>
  <dcterms:created xsi:type="dcterms:W3CDTF">2023-11-01T10:03:59Z</dcterms:created>
  <dcterms:modified xsi:type="dcterms:W3CDTF">2024-11-17T22:52:39Z</dcterms:modified>
</cp:coreProperties>
</file>