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audio" Target="../media/audio1.wav"/><Relationship Id="rId20" Type="http://schemas.openxmlformats.org/officeDocument/2006/relationships/audio" Target="../media/audio2.wav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616" y="-44780"/>
            <a:ext cx="1121761" cy="10425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5487" y="1066202"/>
            <a:ext cx="2488062" cy="25844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9307" flipH="1">
            <a:off x="2130611" y="1728795"/>
            <a:ext cx="2131123" cy="21311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8111" y="3857077"/>
            <a:ext cx="2509809" cy="25171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5548" y="2945572"/>
            <a:ext cx="2747182" cy="27968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13" y="4580268"/>
            <a:ext cx="2170470" cy="2230263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888789" y="4009869"/>
            <a:ext cx="2996841" cy="2996841"/>
            <a:chOff x="3030152" y="2326059"/>
            <a:chExt cx="2996841" cy="299684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0152" y="2326059"/>
              <a:ext cx="2996841" cy="2996841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2743" y="3186919"/>
              <a:ext cx="1189087" cy="1545813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1884122" y="1066237"/>
            <a:ext cx="2996841" cy="2996841"/>
            <a:chOff x="4891842" y="841307"/>
            <a:chExt cx="2996841" cy="2996841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1842" y="841307"/>
              <a:ext cx="2996841" cy="2996841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876" y="1926886"/>
              <a:ext cx="1653716" cy="1274175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8892616" y="750592"/>
            <a:ext cx="2996841" cy="2996841"/>
            <a:chOff x="8102562" y="459845"/>
            <a:chExt cx="2996841" cy="299684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2562" y="459845"/>
              <a:ext cx="2996841" cy="29968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5594" y="1366032"/>
              <a:ext cx="1403564" cy="1495509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6073890" y="2664783"/>
            <a:ext cx="2996841" cy="2996841"/>
            <a:chOff x="6802973" y="2142577"/>
            <a:chExt cx="2996841" cy="2996841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973" y="2142577"/>
              <a:ext cx="2996841" cy="29968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0043" y="3131469"/>
              <a:ext cx="1965956" cy="1264291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8421395" y="3511315"/>
            <a:ext cx="2996841" cy="2996841"/>
            <a:chOff x="7212317" y="4052012"/>
            <a:chExt cx="2996841" cy="2996841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317" y="4052012"/>
              <a:ext cx="2996841" cy="2996841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4186" y="4894984"/>
              <a:ext cx="1353102" cy="1353102"/>
            </a:xfrm>
            <a:prstGeom prst="rect">
              <a:avLst/>
            </a:prstGeom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56232" y="4860931"/>
            <a:ext cx="1555292" cy="168197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43747" y="1818630"/>
            <a:ext cx="1555292" cy="168197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82736" y="3433697"/>
            <a:ext cx="1555292" cy="168197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55324" y="1617569"/>
            <a:ext cx="1555292" cy="168197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05487" y="4423977"/>
            <a:ext cx="1555292" cy="168197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48063" y="-121071"/>
            <a:ext cx="2633313" cy="3673145"/>
            <a:chOff x="4655299" y="-109565"/>
            <a:chExt cx="2538873" cy="370940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43" t="10034" r="23013" b="9065"/>
            <a:stretch>
              <a:fillRect/>
            </a:stretch>
          </p:blipFill>
          <p:spPr>
            <a:xfrm>
              <a:off x="4655299" y="-109565"/>
              <a:ext cx="2538873" cy="370940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975" y="1442622"/>
              <a:ext cx="1909808" cy="1909808"/>
            </a:xfrm>
            <a:prstGeom prst="rect">
              <a:avLst/>
            </a:prstGeom>
          </p:spPr>
        </p:pic>
      </p:grpSp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3832860"/>
            <a:ext cx="1000125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1595049549_952782968e924c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0847613-770F-4BE3-AFC3-2835DE2358A6}"/>
</file>

<file path=customXml/itemProps2.xml><?xml version="1.0" encoding="utf-8"?>
<ds:datastoreItem xmlns:ds="http://schemas.openxmlformats.org/officeDocument/2006/customXml" ds:itemID="{964D5915-81AE-4FED-B496-DD5247A0A48F}"/>
</file>

<file path=customXml/itemProps3.xml><?xml version="1.0" encoding="utf-8"?>
<ds:datastoreItem xmlns:ds="http://schemas.openxmlformats.org/officeDocument/2006/customXml" ds:itemID="{B0D1951E-06A9-4FB2-A355-2036EB6C909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yanag</cp:lastModifiedBy>
  <cp:revision>19</cp:revision>
  <dcterms:created xsi:type="dcterms:W3CDTF">2024-03-03T16:53:00Z</dcterms:created>
  <dcterms:modified xsi:type="dcterms:W3CDTF">2024-07-12T08:43:05Z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2CB47BDA257B426A83F9E1D1B6CAC069_12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