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1813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4D6370-03C5-4EC1-86CB-FBB169B8F3A5}"/>
</file>

<file path=customXml/itemProps2.xml><?xml version="1.0" encoding="utf-8"?>
<ds:datastoreItem xmlns:ds="http://schemas.openxmlformats.org/officeDocument/2006/customXml" ds:itemID="{B3D4FFE3-47E1-4017-B237-61A73BDB099D}"/>
</file>

<file path=customXml/itemProps3.xml><?xml version="1.0" encoding="utf-8"?>
<ds:datastoreItem xmlns:ds="http://schemas.openxmlformats.org/officeDocument/2006/customXml" ds:itemID="{4EB36B8E-3B2A-4923-805E-EEF23296BB7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