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3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598CEF-5FEF-4B9C-86B0-7F0C18A67B6D}" type="datetimeFigureOut">
              <a:rPr lang="ru-RU" smtClean="0"/>
              <a:t>06.11.2024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799227-55D1-4E5F-8CC3-DDB9989EEB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66735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799227-55D1-4E5F-8CC3-DDB9989EEB4A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2682306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7819A-0090-4DF0-AA36-DE8CE971A73C}" type="datetimeFigureOut">
              <a:rPr lang="ru-RU" smtClean="0"/>
              <a:t>06.11.2024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E042D-1661-464A-94EE-AE72B0581C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2650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7819A-0090-4DF0-AA36-DE8CE971A73C}" type="datetimeFigureOut">
              <a:rPr lang="ru-RU" smtClean="0"/>
              <a:t>06.11.2024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E042D-1661-464A-94EE-AE72B0581C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72857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7819A-0090-4DF0-AA36-DE8CE971A73C}" type="datetimeFigureOut">
              <a:rPr lang="ru-RU" smtClean="0"/>
              <a:t>06.11.2024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E042D-1661-464A-94EE-AE72B0581C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72694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7819A-0090-4DF0-AA36-DE8CE971A73C}" type="datetimeFigureOut">
              <a:rPr lang="ru-RU" smtClean="0"/>
              <a:t>06.11.2024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E042D-1661-464A-94EE-AE72B0581C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43828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7819A-0090-4DF0-AA36-DE8CE971A73C}" type="datetimeFigureOut">
              <a:rPr lang="ru-RU" smtClean="0"/>
              <a:t>06.11.2024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E042D-1661-464A-94EE-AE72B0581C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64029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7819A-0090-4DF0-AA36-DE8CE971A73C}" type="datetimeFigureOut">
              <a:rPr lang="ru-RU" smtClean="0"/>
              <a:t>06.11.2024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E042D-1661-464A-94EE-AE72B0581C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99061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7819A-0090-4DF0-AA36-DE8CE971A73C}" type="datetimeFigureOut">
              <a:rPr lang="ru-RU" smtClean="0"/>
              <a:t>06.11.2024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E042D-1661-464A-94EE-AE72B0581C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08480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7819A-0090-4DF0-AA36-DE8CE971A73C}" type="datetimeFigureOut">
              <a:rPr lang="ru-RU" smtClean="0"/>
              <a:t>06.11.2024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E042D-1661-464A-94EE-AE72B0581C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18636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7819A-0090-4DF0-AA36-DE8CE971A73C}" type="datetimeFigureOut">
              <a:rPr lang="ru-RU" smtClean="0"/>
              <a:t>06.11.2024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E042D-1661-464A-94EE-AE72B0581C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67859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7819A-0090-4DF0-AA36-DE8CE971A73C}" type="datetimeFigureOut">
              <a:rPr lang="ru-RU" smtClean="0"/>
              <a:t>06.11.2024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E042D-1661-464A-94EE-AE72B0581C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7130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7819A-0090-4DF0-AA36-DE8CE971A73C}" type="datetimeFigureOut">
              <a:rPr lang="ru-RU" smtClean="0"/>
              <a:t>06.11.2024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E042D-1661-464A-94EE-AE72B0581C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25598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B7819A-0090-4DF0-AA36-DE8CE971A73C}" type="datetimeFigureOut">
              <a:rPr lang="ru-RU" smtClean="0"/>
              <a:t>06.11.2024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2E042D-1661-464A-94EE-AE72B0581C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3713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png"/><Relationship Id="rId24" Type="http://schemas.openxmlformats.org/officeDocument/2006/relationships/image" Target="../media/image22.png"/><Relationship Id="rId25" Type="http://schemas.openxmlformats.org/officeDocument/2006/relationships/image" Target="../media/image23.png"/><Relationship Id="rId26" Type="http://schemas.openxmlformats.org/officeDocument/2006/relationships/image" Target="../media/image24.png"/><Relationship Id="rId27" Type="http://schemas.openxmlformats.org/officeDocument/2006/relationships/image" Target="../media/image25.png"/><Relationship Id="rId28" Type="http://schemas.openxmlformats.org/officeDocument/2006/relationships/image" Target="../media/image26.png"/><Relationship Id="rId29" Type="http://schemas.openxmlformats.org/officeDocument/2006/relationships/image" Target="../media/image27.png"/><Relationship Id="rId30" Type="http://schemas.openxmlformats.org/officeDocument/2006/relationships/image" Target="../media/image28.png"/><Relationship Id="rId31" Type="http://schemas.openxmlformats.org/officeDocument/2006/relationships/image" Target="../media/image29.png"/><Relationship Id="rId32" Type="http://schemas.openxmlformats.org/officeDocument/2006/relationships/image" Target="../media/image30.png"/><Relationship Id="rId33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958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9940" y="109394"/>
            <a:ext cx="672060" cy="624898"/>
          </a:xfrm>
          <a:prstGeom prst="rect">
            <a:avLst/>
          </a:prstGeom>
        </p:spPr>
      </p:pic>
      <p:pic>
        <p:nvPicPr>
          <p:cNvPr id="7" name="gjlfhjr 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3685" y="6054141"/>
            <a:ext cx="868315" cy="879101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sp>
        <p:nvSpPr>
          <p:cNvPr id="9" name="Скругленный прямоугольник 8"/>
          <p:cNvSpPr/>
          <p:nvPr/>
        </p:nvSpPr>
        <p:spPr>
          <a:xfrm>
            <a:off x="548698" y="679812"/>
            <a:ext cx="2951018" cy="5844452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00" r="34949"/>
          <a:stretch/>
        </p:blipFill>
        <p:spPr>
          <a:xfrm>
            <a:off x="734608" y="870247"/>
            <a:ext cx="2598167" cy="5463582"/>
          </a:xfrm>
          <a:prstGeom prst="rect">
            <a:avLst/>
          </a:prstGeom>
        </p:spPr>
      </p:pic>
      <p:sp>
        <p:nvSpPr>
          <p:cNvPr id="11" name="Скругленный прямоугольник 10"/>
          <p:cNvSpPr/>
          <p:nvPr/>
        </p:nvSpPr>
        <p:spPr>
          <a:xfrm>
            <a:off x="8640810" y="2024731"/>
            <a:ext cx="2683756" cy="3311236"/>
          </a:xfrm>
          <a:prstGeom prst="roundRect">
            <a:avLst/>
          </a:prstGeom>
          <a:solidFill>
            <a:schemeClr val="lt1">
              <a:alpha val="85000"/>
            </a:schemeClr>
          </a:solidFill>
          <a:ln>
            <a:noFill/>
          </a:ln>
          <a:effectLst>
            <a:glow>
              <a:schemeClr val="bg1"/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4069" y="1700449"/>
            <a:ext cx="3090768" cy="3620344"/>
          </a:xfrm>
          <a:prstGeom prst="rect">
            <a:avLst/>
          </a:prstGeom>
          <a:effectLst>
            <a:glow rad="114300">
              <a:schemeClr val="bg1"/>
            </a:glo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7217" y="2771535"/>
            <a:ext cx="1639692" cy="1639692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7295" y="256205"/>
            <a:ext cx="2891193" cy="2891193"/>
          </a:xfrm>
          <a:prstGeom prst="rect">
            <a:avLst/>
          </a:prstGeom>
        </p:spPr>
      </p:pic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F9B88350-7B98-E3D6-C6C7-5D68F013FDF2}"/>
              </a:ext>
            </a:extLst>
          </p:cNvPr>
          <p:cNvGrpSpPr/>
          <p:nvPr/>
        </p:nvGrpSpPr>
        <p:grpSpPr>
          <a:xfrm>
            <a:off x="8631855" y="2686033"/>
            <a:ext cx="2732623" cy="1932089"/>
            <a:chOff x="11861245" y="3207912"/>
            <a:chExt cx="2732623" cy="1932089"/>
          </a:xfrm>
        </p:grpSpPr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id="{2DD65490-58D1-3FC6-067D-F3E8569425B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1245" y="3207912"/>
              <a:ext cx="2051550" cy="1930812"/>
            </a:xfrm>
            <a:prstGeom prst="rect">
              <a:avLst/>
            </a:prstGeom>
            <a:effectLst>
              <a:glow rad="114300">
                <a:schemeClr val="bg1"/>
              </a:glow>
            </a:effectLst>
          </p:spPr>
        </p:pic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A2A80E12-8146-B0EA-FB9B-F07CA0FE825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42318" y="3209189"/>
              <a:ext cx="2051550" cy="1930812"/>
            </a:xfrm>
            <a:prstGeom prst="rect">
              <a:avLst/>
            </a:prstGeom>
            <a:effectLst>
              <a:glow rad="114300">
                <a:schemeClr val="bg1"/>
              </a:glow>
            </a:effectLst>
          </p:spPr>
        </p:pic>
      </p:grpSp>
      <p:pic>
        <p:nvPicPr>
          <p:cNvPr id="27" name="Рисунок 2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1610" y="2431805"/>
            <a:ext cx="2551911" cy="2242673"/>
          </a:xfrm>
          <a:prstGeom prst="rect">
            <a:avLst/>
          </a:prstGeom>
          <a:effectLst>
            <a:glow rad="114300">
              <a:schemeClr val="bg1"/>
            </a:glow>
          </a:effectLst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7080" y="2814463"/>
            <a:ext cx="1471804" cy="1739426"/>
          </a:xfrm>
          <a:prstGeom prst="rect">
            <a:avLst/>
          </a:prstGeom>
          <a:effectLst>
            <a:glow rad="114300">
              <a:schemeClr val="bg1"/>
            </a:glow>
          </a:effectLst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0162" y="2977961"/>
            <a:ext cx="2805052" cy="1661386"/>
          </a:xfrm>
          <a:prstGeom prst="rect">
            <a:avLst/>
          </a:prstGeom>
          <a:effectLst>
            <a:glow rad="114300">
              <a:schemeClr val="bg1"/>
            </a:glow>
          </a:effectLst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6650" y="2902470"/>
            <a:ext cx="1838992" cy="1336528"/>
          </a:xfrm>
          <a:prstGeom prst="rect">
            <a:avLst/>
          </a:prstGeom>
          <a:effectLst>
            <a:glow rad="114300">
              <a:schemeClr val="bg1"/>
            </a:glow>
          </a:effectLst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4920" y="1814900"/>
            <a:ext cx="3484173" cy="3848541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9952" y="2770258"/>
            <a:ext cx="1705870" cy="1593792"/>
          </a:xfrm>
          <a:prstGeom prst="rect">
            <a:avLst/>
          </a:prstGeom>
          <a:effectLst>
            <a:glow rad="114300">
              <a:schemeClr val="bg1"/>
            </a:glow>
          </a:effectLst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6856" y="2433595"/>
            <a:ext cx="1571625" cy="2723956"/>
          </a:xfrm>
          <a:prstGeom prst="rect">
            <a:avLst/>
          </a:prstGeom>
          <a:effectLst>
            <a:glow rad="114300">
              <a:schemeClr val="bg1"/>
            </a:glow>
          </a:effectLst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3714" y="2799289"/>
            <a:ext cx="1465033" cy="1645395"/>
          </a:xfrm>
          <a:prstGeom prst="rect">
            <a:avLst/>
          </a:prstGeom>
          <a:effectLst>
            <a:glow rad="114300">
              <a:schemeClr val="bg1"/>
            </a:glow>
          </a:effectLst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3865" y="2617876"/>
            <a:ext cx="2040926" cy="1916313"/>
          </a:xfrm>
          <a:prstGeom prst="rect">
            <a:avLst/>
          </a:prstGeom>
          <a:effectLst>
            <a:glow rad="114300">
              <a:schemeClr val="bg1"/>
            </a:glo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57" t="17650" r="18081"/>
          <a:stretch/>
        </p:blipFill>
        <p:spPr>
          <a:xfrm>
            <a:off x="8690762" y="2287965"/>
            <a:ext cx="2735410" cy="3015215"/>
          </a:xfrm>
          <a:prstGeom prst="rect">
            <a:avLst/>
          </a:prstGeom>
          <a:effectLst>
            <a:glow rad="114300">
              <a:schemeClr val="bg1"/>
            </a:glow>
          </a:effectLst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0273" y="2996225"/>
            <a:ext cx="1415737" cy="1265463"/>
          </a:xfrm>
          <a:prstGeom prst="rect">
            <a:avLst/>
          </a:prstGeom>
          <a:effectLst>
            <a:glow rad="114300">
              <a:schemeClr val="bg1"/>
            </a:glow>
          </a:effectLst>
        </p:spPr>
      </p:pic>
      <p:pic>
        <p:nvPicPr>
          <p:cNvPr id="50" name="Рисунок 4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72" r="17934"/>
          <a:stretch/>
        </p:blipFill>
        <p:spPr>
          <a:xfrm>
            <a:off x="8670026" y="2040043"/>
            <a:ext cx="2646448" cy="2955014"/>
          </a:xfrm>
          <a:prstGeom prst="rect">
            <a:avLst/>
          </a:prstGeom>
          <a:effectLst>
            <a:glow rad="114300">
              <a:schemeClr val="bg1"/>
            </a:glow>
          </a:effectLst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3145" y="2902470"/>
            <a:ext cx="1809892" cy="1651653"/>
          </a:xfrm>
          <a:prstGeom prst="rect">
            <a:avLst/>
          </a:prstGeom>
          <a:effectLst>
            <a:glow rad="114300">
              <a:schemeClr val="bg1"/>
            </a:glow>
          </a:effectLst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1734" y="2748289"/>
            <a:ext cx="2172273" cy="1906894"/>
          </a:xfrm>
          <a:prstGeom prst="rect">
            <a:avLst/>
          </a:prstGeom>
          <a:effectLst>
            <a:glow rad="114300">
              <a:schemeClr val="bg1"/>
            </a:glow>
          </a:effectLst>
        </p:spPr>
      </p:pic>
      <p:pic>
        <p:nvPicPr>
          <p:cNvPr id="57" name="Рисунок 56"/>
          <p:cNvPicPr>
            <a:picLocks noChangeAspect="1"/>
          </p:cNvPicPr>
          <p:nvPr/>
        </p:nvPicPr>
        <p:blipFill rotWithShape="1"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56"/>
          <a:stretch/>
        </p:blipFill>
        <p:spPr>
          <a:xfrm>
            <a:off x="8402417" y="2179372"/>
            <a:ext cx="3260939" cy="2965618"/>
          </a:xfrm>
          <a:prstGeom prst="rect">
            <a:avLst/>
          </a:prstGeom>
          <a:effectLst>
            <a:glow rad="114300">
              <a:schemeClr val="bg1"/>
            </a:glow>
          </a:effectLst>
        </p:spPr>
      </p:pic>
      <p:pic>
        <p:nvPicPr>
          <p:cNvPr id="58" name="Рисунок 57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3663" y="2590099"/>
            <a:ext cx="2166670" cy="2014690"/>
          </a:xfrm>
          <a:prstGeom prst="rect">
            <a:avLst/>
          </a:prstGeom>
          <a:effectLst>
            <a:glow rad="114300">
              <a:schemeClr val="bg1"/>
            </a:glow>
          </a:effectLst>
        </p:spPr>
      </p:pic>
      <p:pic>
        <p:nvPicPr>
          <p:cNvPr id="55" name="Рисунок 54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3859" y="2869318"/>
            <a:ext cx="1777792" cy="1304793"/>
          </a:xfrm>
          <a:prstGeom prst="rect">
            <a:avLst/>
          </a:prstGeom>
          <a:effectLst>
            <a:glow rad="114300">
              <a:schemeClr val="bg1"/>
            </a:glow>
          </a:effectLst>
        </p:spPr>
      </p:pic>
      <p:pic>
        <p:nvPicPr>
          <p:cNvPr id="61" name="Рисунок 60"/>
          <p:cNvPicPr>
            <a:picLocks noChangeAspect="1"/>
          </p:cNvPicPr>
          <p:nvPr/>
        </p:nvPicPr>
        <p:blipFill rotWithShape="1"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50"/>
          <a:stretch/>
        </p:blipFill>
        <p:spPr>
          <a:xfrm>
            <a:off x="9052464" y="2474533"/>
            <a:ext cx="2064256" cy="2230533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8313" y="2650683"/>
            <a:ext cx="1589244" cy="1914527"/>
          </a:xfrm>
          <a:prstGeom prst="rect">
            <a:avLst/>
          </a:prstGeom>
          <a:effectLst>
            <a:glow rad="114300">
              <a:schemeClr val="bg1"/>
            </a:glow>
          </a:effectLst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1860" y="2601822"/>
            <a:ext cx="1772024" cy="1772024"/>
          </a:xfrm>
          <a:prstGeom prst="rect">
            <a:avLst/>
          </a:prstGeom>
          <a:effectLst>
            <a:glow rad="114300">
              <a:schemeClr val="bg1"/>
            </a:glow>
          </a:effectLst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3914" y="2561970"/>
            <a:ext cx="2427912" cy="2049949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27" name="Picture 226" descr="image.png"/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4454418" y="3547484"/>
            <a:ext cx="1447800" cy="3076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591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44444E-6 L -0.64636 0.02291 " pathEditMode="relative" rAng="0" ptsTypes="AA">
                                      <p:cBhvr>
                                        <p:cTn id="17" dur="2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318" y="11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4.44444E-6 L -0.64557 0.10416 " pathEditMode="relative" rAng="0" ptsTypes="AA">
                                      <p:cBhvr>
                                        <p:cTn id="34" dur="2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279" y="5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59259E-6 L -0.64662 -0.09584 " pathEditMode="relative" rAng="0" ptsTypes="AA">
                                      <p:cBhvr>
                                        <p:cTn id="49" dur="2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331" y="-47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4.07407E-6 L -0.65169 -0.40671 " pathEditMode="relative" rAng="0" ptsTypes="AA">
                                      <p:cBhvr>
                                        <p:cTn id="64" dur="2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591" y="-20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500"/>
                            </p:stCondLst>
                            <p:childTnLst>
                              <p:par>
                                <p:cTn id="7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1.11111E-6 L -0.64571 0.00903 " pathEditMode="relative" rAng="0" ptsTypes="AA">
                                      <p:cBhvr>
                                        <p:cTn id="88" dur="2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292" y="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2.22222E-6 L -0.64596 0.06297 " pathEditMode="relative" rAng="0" ptsTypes="AA">
                                      <p:cBhvr>
                                        <p:cTn id="107" dur="2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305" y="3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500"/>
                            </p:stCondLst>
                            <p:childTnLst>
                              <p:par>
                                <p:cTn id="10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4.81481E-6 L -0.64896 -0.09027 " pathEditMode="relative" rAng="0" ptsTypes="AA">
                                      <p:cBhvr>
                                        <p:cTn id="122" dur="2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448" y="-4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500"/>
                            </p:stCondLst>
                            <p:childTnLst>
                              <p:par>
                                <p:cTn id="12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000"/>
                            </p:stCondLst>
                            <p:childTnLst>
                              <p:par>
                                <p:cTn id="1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500"/>
                            </p:stCondLst>
                            <p:childTnLst>
                              <p:par>
                                <p:cTn id="1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2.22222E-6 L -0.65104 -0.01389 " pathEditMode="relative" rAng="0" ptsTypes="AA">
                                      <p:cBhvr>
                                        <p:cTn id="143" dur="2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552" y="-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500"/>
                            </p:stCondLst>
                            <p:childTnLst>
                              <p:par>
                                <p:cTn id="14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500"/>
                            </p:stCondLst>
                            <p:childTnLst>
                              <p:par>
                                <p:cTn id="15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1.48148E-6 L -0.64635 0.11852 " pathEditMode="relative" rAng="0" ptsTypes="AA">
                                      <p:cBhvr>
                                        <p:cTn id="161" dur="2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318" y="5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2500"/>
                            </p:stCondLst>
                            <p:childTnLst>
                              <p:par>
                                <p:cTn id="16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500"/>
                            </p:stCondLst>
                            <p:childTnLst>
                              <p:par>
                                <p:cTn id="17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33333E-6 L -0.64687 -0.09236 " pathEditMode="relative" rAng="0" ptsTypes="AA">
                                      <p:cBhvr>
                                        <p:cTn id="175" dur="2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344" y="-46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500"/>
                            </p:stCondLst>
                            <p:childTnLst>
                              <p:par>
                                <p:cTn id="18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1000"/>
                            </p:stCondLst>
                            <p:childTnLst>
                              <p:par>
                                <p:cTn id="18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500"/>
                            </p:stCondLst>
                            <p:childTnLst>
                              <p:par>
                                <p:cTn id="19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22222E-6 L -0.6474 -0.01111 " pathEditMode="relative" rAng="0" ptsTypes="AA">
                                      <p:cBhvr>
                                        <p:cTn id="196" dur="2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370" y="-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2500"/>
                            </p:stCondLst>
                            <p:childTnLst>
                              <p:par>
                                <p:cTn id="19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500"/>
                            </p:stCondLst>
                            <p:childTnLst>
                              <p:par>
                                <p:cTn id="20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4.07407E-6 L -0.65885 -0.38658 " pathEditMode="relative" rAng="0" ptsTypes="AA">
                                      <p:cBhvr>
                                        <p:cTn id="210" dur="2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943" y="-19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500"/>
                            </p:stCondLst>
                            <p:childTnLst>
                              <p:par>
                                <p:cTn id="21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346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25</cp:revision>
  <dcterms:created xsi:type="dcterms:W3CDTF">2024-08-12T22:15:41Z</dcterms:created>
  <dcterms:modified xsi:type="dcterms:W3CDTF">2024-11-06T11:00:09Z</dcterms:modified>
</cp:coreProperties>
</file>