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4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95" d="100"/>
          <a:sy n="95" d="100"/>
        </p:scale>
        <p:origin x="115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4FFA-6431-4F2E-B069-BBDB5D112D6B}" type="datetimeFigureOut">
              <a:rPr lang="uk-UA" smtClean="0"/>
              <a:t>24.07.2024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038A-B8E3-43B7-A250-B8AB5B7C656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4FFA-6431-4F2E-B069-BBDB5D112D6B}" type="datetimeFigureOut">
              <a:rPr lang="uk-UA" smtClean="0"/>
              <a:t>24.07.2024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038A-B8E3-43B7-A250-B8AB5B7C656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4FFA-6431-4F2E-B069-BBDB5D112D6B}" type="datetimeFigureOut">
              <a:rPr lang="uk-UA" smtClean="0"/>
              <a:t>24.07.2024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038A-B8E3-43B7-A250-B8AB5B7C656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4FFA-6431-4F2E-B069-BBDB5D112D6B}" type="datetimeFigureOut">
              <a:rPr lang="uk-UA" smtClean="0"/>
              <a:t>24.07.2024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038A-B8E3-43B7-A250-B8AB5B7C656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4FFA-6431-4F2E-B069-BBDB5D112D6B}" type="datetimeFigureOut">
              <a:rPr lang="uk-UA" smtClean="0"/>
              <a:t>24.07.2024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038A-B8E3-43B7-A250-B8AB5B7C656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4FFA-6431-4F2E-B069-BBDB5D112D6B}" type="datetimeFigureOut">
              <a:rPr lang="uk-UA" smtClean="0"/>
              <a:t>24.07.2024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038A-B8E3-43B7-A250-B8AB5B7C656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4FFA-6431-4F2E-B069-BBDB5D112D6B}" type="datetimeFigureOut">
              <a:rPr lang="uk-UA" smtClean="0"/>
              <a:t>24.07.2024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038A-B8E3-43B7-A250-B8AB5B7C656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4FFA-6431-4F2E-B069-BBDB5D112D6B}" type="datetimeFigureOut">
              <a:rPr lang="uk-UA" smtClean="0"/>
              <a:t>24.07.2024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038A-B8E3-43B7-A250-B8AB5B7C656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4FFA-6431-4F2E-B069-BBDB5D112D6B}" type="datetimeFigureOut">
              <a:rPr lang="uk-UA" smtClean="0"/>
              <a:t>24.07.2024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038A-B8E3-43B7-A250-B8AB5B7C656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4FFA-6431-4F2E-B069-BBDB5D112D6B}" type="datetimeFigureOut">
              <a:rPr lang="uk-UA" smtClean="0"/>
              <a:t>24.07.2024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038A-B8E3-43B7-A250-B8AB5B7C656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4FFA-6431-4F2E-B069-BBDB5D112D6B}" type="datetimeFigureOut">
              <a:rPr lang="uk-UA" smtClean="0"/>
              <a:t>24.07.2024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038A-B8E3-43B7-A250-B8AB5B7C656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44FFA-6431-4F2E-B069-BBDB5D112D6B}" type="datetimeFigureOut">
              <a:rPr lang="uk-UA" smtClean="0"/>
              <a:t>24.07.2024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65038A-B8E3-43B7-A250-B8AB5B7C6562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3" name="Группа 22"/>
          <p:cNvGrpSpPr/>
          <p:nvPr/>
        </p:nvGrpSpPr>
        <p:grpSpPr>
          <a:xfrm>
            <a:off x="2287399" y="4238935"/>
            <a:ext cx="1654629" cy="1596572"/>
            <a:chOff x="2287399" y="4238935"/>
            <a:chExt cx="1654629" cy="1596572"/>
          </a:xfrm>
        </p:grpSpPr>
        <p:sp>
          <p:nvSpPr>
            <p:cNvPr id="127" name="Скругленный прямоугольник 126"/>
            <p:cNvSpPr/>
            <p:nvPr/>
          </p:nvSpPr>
          <p:spPr>
            <a:xfrm>
              <a:off x="2287399" y="4238935"/>
              <a:ext cx="1654629" cy="15965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2060"/>
                </a:solidFill>
              </a:endParaRPr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379317" y="4319667"/>
              <a:ext cx="1417099" cy="1417099"/>
            </a:xfrm>
            <a:prstGeom prst="rect">
              <a:avLst/>
            </a:prstGeom>
          </p:spPr>
        </p:pic>
      </p:grpSp>
      <p:grpSp>
        <p:nvGrpSpPr>
          <p:cNvPr id="21" name="Группа 20"/>
          <p:cNvGrpSpPr/>
          <p:nvPr/>
        </p:nvGrpSpPr>
        <p:grpSpPr>
          <a:xfrm>
            <a:off x="5894336" y="2470266"/>
            <a:ext cx="1654629" cy="1596572"/>
            <a:chOff x="5894336" y="2470266"/>
            <a:chExt cx="1654629" cy="1596572"/>
          </a:xfrm>
        </p:grpSpPr>
        <p:sp>
          <p:nvSpPr>
            <p:cNvPr id="113" name="Скругленный прямоугольник 112"/>
            <p:cNvSpPr/>
            <p:nvPr/>
          </p:nvSpPr>
          <p:spPr>
            <a:xfrm>
              <a:off x="5894336" y="2470266"/>
              <a:ext cx="1654629" cy="15965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2060"/>
                </a:solidFill>
              </a:endParaRPr>
            </a:p>
          </p:txBody>
        </p:sp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699" b="8699"/>
            <a:stretch>
              <a:fillRect/>
            </a:stretch>
          </p:blipFill>
          <p:spPr>
            <a:xfrm>
              <a:off x="6074166" y="2684000"/>
              <a:ext cx="1425460" cy="1193006"/>
            </a:xfrm>
            <a:prstGeom prst="rect">
              <a:avLst/>
            </a:prstGeom>
          </p:spPr>
        </p:pic>
      </p:grpSp>
      <p:grpSp>
        <p:nvGrpSpPr>
          <p:cNvPr id="19" name="Группа 18"/>
          <p:cNvGrpSpPr/>
          <p:nvPr/>
        </p:nvGrpSpPr>
        <p:grpSpPr>
          <a:xfrm>
            <a:off x="5874459" y="718731"/>
            <a:ext cx="1654629" cy="1596572"/>
            <a:chOff x="5874459" y="718731"/>
            <a:chExt cx="1654629" cy="1596572"/>
          </a:xfrm>
        </p:grpSpPr>
        <p:sp>
          <p:nvSpPr>
            <p:cNvPr id="81" name="Скругленный прямоугольник 80"/>
            <p:cNvSpPr/>
            <p:nvPr/>
          </p:nvSpPr>
          <p:spPr>
            <a:xfrm>
              <a:off x="5874459" y="718731"/>
              <a:ext cx="1654629" cy="15965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2060"/>
                </a:solidFill>
              </a:endParaRPr>
            </a:p>
          </p:txBody>
        </p:sp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038688" y="854831"/>
              <a:ext cx="1415957" cy="1415957"/>
            </a:xfrm>
            <a:prstGeom prst="rect">
              <a:avLst/>
            </a:prstGeom>
          </p:spPr>
        </p:pic>
      </p:grpSp>
      <p:grpSp>
        <p:nvGrpSpPr>
          <p:cNvPr id="17" name="Группа 16"/>
          <p:cNvGrpSpPr/>
          <p:nvPr/>
        </p:nvGrpSpPr>
        <p:grpSpPr>
          <a:xfrm>
            <a:off x="4074254" y="710164"/>
            <a:ext cx="1654629" cy="1596572"/>
            <a:chOff x="4074254" y="710164"/>
            <a:chExt cx="1654629" cy="1596572"/>
          </a:xfrm>
        </p:grpSpPr>
        <p:sp>
          <p:nvSpPr>
            <p:cNvPr id="71" name="Скругленный прямоугольник 70"/>
            <p:cNvSpPr/>
            <p:nvPr/>
          </p:nvSpPr>
          <p:spPr>
            <a:xfrm>
              <a:off x="4074254" y="710164"/>
              <a:ext cx="1654629" cy="15965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2060"/>
                </a:solidFill>
              </a:endParaRPr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4286779" y="729018"/>
              <a:ext cx="1253134" cy="1562486"/>
            </a:xfrm>
            <a:prstGeom prst="rect">
              <a:avLst/>
            </a:prstGeom>
          </p:spPr>
        </p:pic>
      </p:grpSp>
      <p:grpSp>
        <p:nvGrpSpPr>
          <p:cNvPr id="15" name="Группа 14"/>
          <p:cNvGrpSpPr/>
          <p:nvPr/>
        </p:nvGrpSpPr>
        <p:grpSpPr>
          <a:xfrm>
            <a:off x="2274049" y="710164"/>
            <a:ext cx="1654629" cy="1596572"/>
            <a:chOff x="2274049" y="710164"/>
            <a:chExt cx="1654629" cy="1596572"/>
          </a:xfrm>
        </p:grpSpPr>
        <p:sp>
          <p:nvSpPr>
            <p:cNvPr id="61" name="Скругленный прямоугольник 60"/>
            <p:cNvSpPr/>
            <p:nvPr/>
          </p:nvSpPr>
          <p:spPr>
            <a:xfrm>
              <a:off x="2274049" y="710164"/>
              <a:ext cx="1654629" cy="15965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2060"/>
                </a:solidFill>
              </a:endParaRPr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414872" y="860459"/>
              <a:ext cx="1279074" cy="1295979"/>
            </a:xfrm>
            <a:prstGeom prst="rect">
              <a:avLst/>
            </a:prstGeom>
          </p:spPr>
        </p:pic>
      </p:grpSp>
      <p:grpSp>
        <p:nvGrpSpPr>
          <p:cNvPr id="6" name="Группа 5"/>
          <p:cNvGrpSpPr/>
          <p:nvPr/>
        </p:nvGrpSpPr>
        <p:grpSpPr>
          <a:xfrm>
            <a:off x="462205" y="710164"/>
            <a:ext cx="1688473" cy="1596572"/>
            <a:chOff x="462205" y="710164"/>
            <a:chExt cx="1688473" cy="1596572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496049" y="710164"/>
              <a:ext cx="1654629" cy="15965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2060"/>
                </a:solidFill>
              </a:endParaRPr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20417965">
              <a:off x="462205" y="857730"/>
              <a:ext cx="1596025" cy="1224377"/>
            </a:xfrm>
            <a:prstGeom prst="rect">
              <a:avLst/>
            </a:prstGeom>
          </p:spPr>
        </p:pic>
      </p:grpSp>
      <p:sp>
        <p:nvSpPr>
          <p:cNvPr id="2" name="Скругленный прямоугольник 1"/>
          <p:cNvSpPr/>
          <p:nvPr/>
        </p:nvSpPr>
        <p:spPr>
          <a:xfrm>
            <a:off x="473844" y="718731"/>
            <a:ext cx="1654629" cy="1596572"/>
          </a:xfrm>
          <a:prstGeom prst="round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tx1"/>
                </a:solidFill>
              </a:rPr>
              <a:t>1</a:t>
            </a:r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54" name="Группа 53"/>
          <p:cNvGrpSpPr/>
          <p:nvPr/>
        </p:nvGrpSpPr>
        <p:grpSpPr>
          <a:xfrm>
            <a:off x="2274049" y="2473650"/>
            <a:ext cx="1654629" cy="1596572"/>
            <a:chOff x="496049" y="710164"/>
            <a:chExt cx="1654629" cy="1596572"/>
          </a:xfrm>
        </p:grpSpPr>
        <p:sp>
          <p:nvSpPr>
            <p:cNvPr id="55" name="Скругленный прямоугольник 54"/>
            <p:cNvSpPr/>
            <p:nvPr/>
          </p:nvSpPr>
          <p:spPr>
            <a:xfrm>
              <a:off x="496049" y="710164"/>
              <a:ext cx="1654629" cy="15965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2060"/>
                </a:solidFill>
              </a:endParaRPr>
            </a:p>
          </p:txBody>
        </p:sp>
        <p:pic>
          <p:nvPicPr>
            <p:cNvPr id="56" name="Рисунок 55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31888" y="779725"/>
              <a:ext cx="1521116" cy="1521116"/>
            </a:xfrm>
            <a:prstGeom prst="rect">
              <a:avLst/>
            </a:prstGeom>
          </p:spPr>
        </p:pic>
      </p:grpSp>
      <p:sp>
        <p:nvSpPr>
          <p:cNvPr id="58" name="Скругленный прямоугольник 57"/>
          <p:cNvSpPr/>
          <p:nvPr/>
        </p:nvSpPr>
        <p:spPr>
          <a:xfrm>
            <a:off x="2281871" y="2470266"/>
            <a:ext cx="1654629" cy="1596572"/>
          </a:xfrm>
          <a:prstGeom prst="round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tx1"/>
                </a:solidFill>
              </a:rPr>
              <a:t>6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2265291" y="694932"/>
            <a:ext cx="1654629" cy="1596572"/>
          </a:xfrm>
          <a:prstGeom prst="roundRect">
            <a:avLst/>
          </a:prstGeom>
          <a:solidFill>
            <a:srgbClr val="FF66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tx1"/>
                </a:solidFill>
              </a:rPr>
              <a:t>2</a:t>
            </a:r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64" name="Группа 63"/>
          <p:cNvGrpSpPr/>
          <p:nvPr/>
        </p:nvGrpSpPr>
        <p:grpSpPr>
          <a:xfrm>
            <a:off x="496049" y="2473650"/>
            <a:ext cx="1654629" cy="1596572"/>
            <a:chOff x="2274049" y="710164"/>
            <a:chExt cx="1654629" cy="1596572"/>
          </a:xfrm>
        </p:grpSpPr>
        <p:sp>
          <p:nvSpPr>
            <p:cNvPr id="65" name="Скругленный прямоугольник 64"/>
            <p:cNvSpPr/>
            <p:nvPr/>
          </p:nvSpPr>
          <p:spPr>
            <a:xfrm>
              <a:off x="2274049" y="710164"/>
              <a:ext cx="1654629" cy="15965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2060"/>
                </a:solidFill>
              </a:endParaRPr>
            </a:p>
          </p:txBody>
        </p:sp>
        <p:pic>
          <p:nvPicPr>
            <p:cNvPr id="66" name="Рисунок 65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346839" y="800879"/>
              <a:ext cx="1502474" cy="1502474"/>
            </a:xfrm>
            <a:prstGeom prst="rect">
              <a:avLst/>
            </a:prstGeom>
          </p:spPr>
        </p:pic>
      </p:grpSp>
      <p:sp>
        <p:nvSpPr>
          <p:cNvPr id="68" name="Скругленный прямоугольник 67"/>
          <p:cNvSpPr/>
          <p:nvPr/>
        </p:nvSpPr>
        <p:spPr>
          <a:xfrm>
            <a:off x="501228" y="2482217"/>
            <a:ext cx="1654629" cy="1596572"/>
          </a:xfrm>
          <a:prstGeom prst="round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tx1"/>
                </a:solidFill>
              </a:rPr>
              <a:t>5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3" name="Скругленный прямоугольник 72"/>
          <p:cNvSpPr/>
          <p:nvPr/>
        </p:nvSpPr>
        <p:spPr>
          <a:xfrm>
            <a:off x="4060743" y="694932"/>
            <a:ext cx="1683519" cy="1642512"/>
          </a:xfrm>
          <a:prstGeom prst="roundRect">
            <a:avLst/>
          </a:prstGeom>
          <a:solidFill>
            <a:schemeClr val="accent2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tx1"/>
                </a:solidFill>
              </a:rPr>
              <a:t>3</a:t>
            </a:r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74" name="Группа 73"/>
          <p:cNvGrpSpPr/>
          <p:nvPr/>
        </p:nvGrpSpPr>
        <p:grpSpPr>
          <a:xfrm>
            <a:off x="496049" y="4233752"/>
            <a:ext cx="1654629" cy="1596572"/>
            <a:chOff x="4074254" y="710164"/>
            <a:chExt cx="1654629" cy="1596572"/>
          </a:xfrm>
        </p:grpSpPr>
        <p:sp>
          <p:nvSpPr>
            <p:cNvPr id="75" name="Скругленный прямоугольник 74"/>
            <p:cNvSpPr/>
            <p:nvPr/>
          </p:nvSpPr>
          <p:spPr>
            <a:xfrm>
              <a:off x="4074254" y="710164"/>
              <a:ext cx="1654629" cy="15965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2060"/>
                </a:solidFill>
              </a:endParaRPr>
            </a:p>
          </p:txBody>
        </p:sp>
        <p:pic>
          <p:nvPicPr>
            <p:cNvPr id="76" name="Рисунок 7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4234753" y="774848"/>
              <a:ext cx="1224340" cy="1526583"/>
            </a:xfrm>
            <a:prstGeom prst="rect">
              <a:avLst/>
            </a:prstGeom>
          </p:spPr>
        </p:pic>
      </p:grpSp>
      <p:sp>
        <p:nvSpPr>
          <p:cNvPr id="77" name="Скругленный прямоугольник 76"/>
          <p:cNvSpPr/>
          <p:nvPr/>
        </p:nvSpPr>
        <p:spPr>
          <a:xfrm>
            <a:off x="485163" y="4238935"/>
            <a:ext cx="1654629" cy="1596572"/>
          </a:xfrm>
          <a:prstGeom prst="roundRect">
            <a:avLst/>
          </a:prstGeom>
          <a:solidFill>
            <a:schemeClr val="bg2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tx1"/>
                </a:solidFill>
              </a:rPr>
              <a:t>9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9" name="Скругленный прямоугольник 88"/>
          <p:cNvSpPr/>
          <p:nvPr/>
        </p:nvSpPr>
        <p:spPr>
          <a:xfrm>
            <a:off x="5889838" y="710162"/>
            <a:ext cx="1654629" cy="1596572"/>
          </a:xfrm>
          <a:prstGeom prst="roundRect">
            <a:avLst/>
          </a:prstGeom>
          <a:solidFill>
            <a:schemeClr val="tx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bg1"/>
                </a:solidFill>
              </a:rPr>
              <a:t>4</a:t>
            </a:r>
            <a:endParaRPr lang="ru-RU" dirty="0">
              <a:solidFill>
                <a:schemeClr val="bg1"/>
              </a:solidFill>
            </a:endParaRPr>
          </a:p>
        </p:txBody>
      </p:sp>
      <p:grpSp>
        <p:nvGrpSpPr>
          <p:cNvPr id="95" name="Группа 94"/>
          <p:cNvGrpSpPr/>
          <p:nvPr/>
        </p:nvGrpSpPr>
        <p:grpSpPr>
          <a:xfrm>
            <a:off x="4089635" y="2482217"/>
            <a:ext cx="1654629" cy="1596572"/>
            <a:chOff x="5874459" y="718731"/>
            <a:chExt cx="1654629" cy="1596572"/>
          </a:xfrm>
        </p:grpSpPr>
        <p:sp>
          <p:nvSpPr>
            <p:cNvPr id="97" name="Скругленный прямоугольник 96"/>
            <p:cNvSpPr/>
            <p:nvPr/>
          </p:nvSpPr>
          <p:spPr>
            <a:xfrm>
              <a:off x="5874459" y="718731"/>
              <a:ext cx="1654629" cy="15965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2060"/>
                </a:solidFill>
              </a:endParaRPr>
            </a:p>
          </p:txBody>
        </p:sp>
        <p:pic>
          <p:nvPicPr>
            <p:cNvPr id="103" name="Рисунок 102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984735" y="800879"/>
              <a:ext cx="1333161" cy="1333161"/>
            </a:xfrm>
            <a:prstGeom prst="rect">
              <a:avLst/>
            </a:prstGeom>
          </p:spPr>
        </p:pic>
      </p:grpSp>
      <p:sp>
        <p:nvSpPr>
          <p:cNvPr id="105" name="Скругленный прямоугольник 104"/>
          <p:cNvSpPr/>
          <p:nvPr/>
        </p:nvSpPr>
        <p:spPr>
          <a:xfrm>
            <a:off x="4089635" y="2494680"/>
            <a:ext cx="1654629" cy="1596572"/>
          </a:xfrm>
          <a:prstGeom prst="round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tx1"/>
                </a:solidFill>
              </a:rPr>
              <a:t>7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1" name="Скругленный прямоугольник 120"/>
          <p:cNvSpPr/>
          <p:nvPr/>
        </p:nvSpPr>
        <p:spPr>
          <a:xfrm>
            <a:off x="5897399" y="2477427"/>
            <a:ext cx="1654629" cy="1596572"/>
          </a:xfrm>
          <a:prstGeom prst="round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tx1"/>
                </a:solidFill>
              </a:rPr>
              <a:t>8</a:t>
            </a:r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122" name="Группа 121"/>
          <p:cNvGrpSpPr/>
          <p:nvPr/>
        </p:nvGrpSpPr>
        <p:grpSpPr>
          <a:xfrm>
            <a:off x="4089635" y="4189846"/>
            <a:ext cx="1654629" cy="1645661"/>
            <a:chOff x="5894336" y="2429744"/>
            <a:chExt cx="1654629" cy="1645661"/>
          </a:xfrm>
        </p:grpSpPr>
        <p:sp>
          <p:nvSpPr>
            <p:cNvPr id="123" name="Скругленный прямоугольник 122"/>
            <p:cNvSpPr/>
            <p:nvPr/>
          </p:nvSpPr>
          <p:spPr>
            <a:xfrm>
              <a:off x="5894336" y="2470266"/>
              <a:ext cx="1654629" cy="15965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2060"/>
                </a:solidFill>
              </a:endParaRPr>
            </a:p>
          </p:txBody>
        </p:sp>
        <p:pic>
          <p:nvPicPr>
            <p:cNvPr id="124" name="Рисунок 123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64" r="11364"/>
            <a:stretch>
              <a:fillRect/>
            </a:stretch>
          </p:blipFill>
          <p:spPr>
            <a:xfrm>
              <a:off x="6066122" y="2429744"/>
              <a:ext cx="1271651" cy="1645661"/>
            </a:xfrm>
            <a:prstGeom prst="rect">
              <a:avLst/>
            </a:prstGeom>
          </p:spPr>
        </p:pic>
      </p:grpSp>
      <p:sp>
        <p:nvSpPr>
          <p:cNvPr id="125" name="Скругленный прямоугольник 124"/>
          <p:cNvSpPr/>
          <p:nvPr/>
        </p:nvSpPr>
        <p:spPr>
          <a:xfrm>
            <a:off x="4086031" y="4228447"/>
            <a:ext cx="1654629" cy="1596572"/>
          </a:xfrm>
          <a:prstGeom prst="roundRect">
            <a:avLst/>
          </a:prstGeom>
          <a:solidFill>
            <a:srgbClr val="FF33CC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tx1"/>
                </a:solidFill>
              </a:rPr>
              <a:t>11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9" name="Скругленный прямоугольник 128"/>
          <p:cNvSpPr/>
          <p:nvPr/>
        </p:nvSpPr>
        <p:spPr>
          <a:xfrm>
            <a:off x="2281870" y="4257108"/>
            <a:ext cx="1654629" cy="1596572"/>
          </a:xfrm>
          <a:prstGeom prst="round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tx1"/>
                </a:solidFill>
              </a:rPr>
              <a:t>10</a:t>
            </a:r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130" name="Группа 129"/>
          <p:cNvGrpSpPr/>
          <p:nvPr/>
        </p:nvGrpSpPr>
        <p:grpSpPr>
          <a:xfrm>
            <a:off x="5874457" y="4199958"/>
            <a:ext cx="1654629" cy="1596572"/>
            <a:chOff x="2287399" y="4238935"/>
            <a:chExt cx="1654629" cy="1596572"/>
          </a:xfrm>
        </p:grpSpPr>
        <p:sp>
          <p:nvSpPr>
            <p:cNvPr id="131" name="Скругленный прямоугольник 130"/>
            <p:cNvSpPr/>
            <p:nvPr/>
          </p:nvSpPr>
          <p:spPr>
            <a:xfrm>
              <a:off x="2287399" y="4238935"/>
              <a:ext cx="1654629" cy="15965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2060"/>
                </a:solidFill>
              </a:endParaRPr>
            </a:p>
          </p:txBody>
        </p:sp>
        <p:pic>
          <p:nvPicPr>
            <p:cNvPr id="132" name="Рисунок 131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20097336">
              <a:off x="2376941" y="4473698"/>
              <a:ext cx="1553569" cy="1300768"/>
            </a:xfrm>
            <a:prstGeom prst="rect">
              <a:avLst/>
            </a:prstGeom>
          </p:spPr>
        </p:pic>
      </p:grpSp>
      <p:sp>
        <p:nvSpPr>
          <p:cNvPr id="133" name="Скругленный прямоугольник 132"/>
          <p:cNvSpPr/>
          <p:nvPr/>
        </p:nvSpPr>
        <p:spPr>
          <a:xfrm>
            <a:off x="5879863" y="4208091"/>
            <a:ext cx="1654629" cy="1596572"/>
          </a:xfrm>
          <a:prstGeom prst="round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tx1"/>
                </a:solidFill>
              </a:rPr>
              <a:t>12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7491" y="0"/>
            <a:ext cx="1094509" cy="1017701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7695" y="-259859"/>
            <a:ext cx="2730125" cy="27301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6009" y="606521"/>
            <a:ext cx="673573" cy="673573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17109" y="571036"/>
            <a:ext cx="673573" cy="673573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84252" y="565092"/>
            <a:ext cx="673573" cy="673573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13017" y="620309"/>
            <a:ext cx="673573" cy="673573"/>
          </a:xfrm>
          <a:prstGeom prst="rect">
            <a:avLst/>
          </a:prstGeom>
        </p:spPr>
      </p:pic>
      <p:pic>
        <p:nvPicPr>
          <p:cNvPr id="67" name="Рисунок 6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0996" y="2397436"/>
            <a:ext cx="673573" cy="673573"/>
          </a:xfrm>
          <a:prstGeom prst="rect">
            <a:avLst/>
          </a:prstGeom>
        </p:spPr>
      </p:pic>
      <p:pic>
        <p:nvPicPr>
          <p:cNvPr id="69" name="Рисунок 6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87787" y="2376297"/>
            <a:ext cx="673573" cy="673573"/>
          </a:xfrm>
          <a:prstGeom prst="rect">
            <a:avLst/>
          </a:prstGeom>
        </p:spPr>
      </p:pic>
      <p:pic>
        <p:nvPicPr>
          <p:cNvPr id="70" name="Рисунок 6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03147" y="2225657"/>
            <a:ext cx="673573" cy="673573"/>
          </a:xfrm>
          <a:prstGeom prst="rect">
            <a:avLst/>
          </a:prstGeom>
        </p:spPr>
      </p:pic>
      <p:pic>
        <p:nvPicPr>
          <p:cNvPr id="72" name="Рисунок 7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74165" y="2343323"/>
            <a:ext cx="673573" cy="673573"/>
          </a:xfrm>
          <a:prstGeom prst="rect">
            <a:avLst/>
          </a:prstGeom>
        </p:spPr>
      </p:pic>
      <p:pic>
        <p:nvPicPr>
          <p:cNvPr id="78" name="Рисунок 7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5169" y="4108068"/>
            <a:ext cx="673573" cy="673573"/>
          </a:xfrm>
          <a:prstGeom prst="rect">
            <a:avLst/>
          </a:prstGeom>
        </p:spPr>
      </p:pic>
      <p:pic>
        <p:nvPicPr>
          <p:cNvPr id="79" name="Рисунок 7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55166" y="4064327"/>
            <a:ext cx="673573" cy="673573"/>
          </a:xfrm>
          <a:prstGeom prst="rect">
            <a:avLst/>
          </a:prstGeom>
        </p:spPr>
      </p:pic>
      <p:pic>
        <p:nvPicPr>
          <p:cNvPr id="80" name="Рисунок 7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73869" y="4115380"/>
            <a:ext cx="673573" cy="673573"/>
          </a:xfrm>
          <a:prstGeom prst="rect">
            <a:avLst/>
          </a:prstGeom>
        </p:spPr>
      </p:pic>
      <p:pic>
        <p:nvPicPr>
          <p:cNvPr id="82" name="Рисунок 8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92572" y="4106916"/>
            <a:ext cx="673573" cy="673573"/>
          </a:xfrm>
          <a:prstGeom prst="rect">
            <a:avLst/>
          </a:prstGeom>
        </p:spPr>
      </p:pic>
      <p:pic>
        <p:nvPicPr>
          <p:cNvPr id="142" name="Picture 141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022964" y="2935363"/>
            <a:ext cx="2286000" cy="335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58" grpId="0" animBg="1"/>
      <p:bldP spid="58" grpId="1" animBg="1"/>
      <p:bldP spid="63" grpId="0" animBg="1"/>
      <p:bldP spid="63" grpId="1" animBg="1"/>
      <p:bldP spid="68" grpId="0" animBg="1"/>
      <p:bldP spid="68" grpId="1" animBg="1"/>
      <p:bldP spid="73" grpId="0" animBg="1"/>
      <p:bldP spid="73" grpId="1" animBg="1"/>
      <p:bldP spid="77" grpId="0" animBg="1"/>
      <p:bldP spid="77" grpId="1" animBg="1"/>
      <p:bldP spid="89" grpId="0" animBg="1"/>
      <p:bldP spid="89" grpId="1" animBg="1"/>
      <p:bldP spid="105" grpId="0" animBg="1"/>
      <p:bldP spid="105" grpId="1" animBg="1"/>
      <p:bldP spid="121" grpId="0" animBg="1"/>
      <p:bldP spid="121" grpId="1" animBg="1"/>
      <p:bldP spid="125" grpId="0" animBg="1"/>
      <p:bldP spid="125" grpId="1" animBg="1"/>
      <p:bldP spid="129" grpId="0" animBg="1"/>
      <p:bldP spid="129" grpId="1" animBg="1"/>
      <p:bldP spid="133" grpId="0" animBg="1"/>
      <p:bldP spid="133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</TotalTime>
  <Words>12</Words>
  <Application>Microsoft Office PowerPoint</Application>
  <PresentationFormat>Widescreen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Yana Hrintsova</cp:lastModifiedBy>
  <cp:revision>13</cp:revision>
  <dcterms:created xsi:type="dcterms:W3CDTF">2024-04-11T14:16:00Z</dcterms:created>
  <dcterms:modified xsi:type="dcterms:W3CDTF">2024-07-24T17:12:48Z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9E9BFF039FAE4D0497265CB2F08E0042_12</vt:lpwstr>
  </property>
  <property fmtid="{D5CDD505-2E9C-101B-9397-08002B2CF9AE}" pid="3" name="KSOProductBuildVer">
    <vt:lpwstr>1033-12.2.0.17153</vt:lpwstr>
  </property>
</Properties>
</file>