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Ірина Сапранкова" initials="СІ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E2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34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commentAuthors" Target="commentAuthors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33E759-1378-462E-9237-9B86ED6E09C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кутник: округлені кути 3"/>
          <p:cNvSpPr/>
          <p:nvPr/>
        </p:nvSpPr>
        <p:spPr>
          <a:xfrm>
            <a:off x="2958307" y="605279"/>
            <a:ext cx="5306562" cy="4729797"/>
          </a:xfrm>
          <a:prstGeom prst="roundRect">
            <a:avLst/>
          </a:prstGeom>
          <a:solidFill>
            <a:schemeClr val="bg1">
              <a:alpha val="68000"/>
            </a:schemeClr>
          </a:solidFill>
          <a:ln>
            <a:solidFill>
              <a:srgbClr val="C0E2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9324916" y="2565542"/>
            <a:ext cx="2993011" cy="299301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9167537">
            <a:off x="3266858" y="499936"/>
            <a:ext cx="2334675" cy="300172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84458" y="1325772"/>
            <a:ext cx="1812583" cy="136170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9167537">
            <a:off x="5753540" y="544043"/>
            <a:ext cx="2257266" cy="290219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92484" y="1085762"/>
            <a:ext cx="2137209" cy="2137209"/>
          </a:xfrm>
          <a:prstGeom prst="rect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9167537">
            <a:off x="3191553" y="2741686"/>
            <a:ext cx="2216847" cy="2850231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06664" y="2800279"/>
            <a:ext cx="1600187" cy="2000234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9167537">
            <a:off x="5469110" y="2684123"/>
            <a:ext cx="2229321" cy="2866269"/>
          </a:xfrm>
          <a:prstGeom prst="rect">
            <a:avLst/>
          </a:prstGeom>
        </p:spPr>
      </p:pic>
      <p:grpSp>
        <p:nvGrpSpPr>
          <p:cNvPr id="31" name="Групувати 30"/>
          <p:cNvGrpSpPr/>
          <p:nvPr/>
        </p:nvGrpSpPr>
        <p:grpSpPr>
          <a:xfrm>
            <a:off x="5857960" y="3059163"/>
            <a:ext cx="1785894" cy="1784267"/>
            <a:chOff x="1761697" y="-6199672"/>
            <a:chExt cx="6395774" cy="6858000"/>
          </a:xfrm>
        </p:grpSpPr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1071" y="-6199672"/>
              <a:ext cx="5486400" cy="6858000"/>
            </a:xfrm>
            <a:prstGeom prst="rect">
              <a:avLst/>
            </a:prstGeom>
          </p:spPr>
        </p:pic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1697" y="-5095056"/>
              <a:ext cx="4274673" cy="3206005"/>
            </a:xfrm>
            <a:prstGeom prst="rect">
              <a:avLst/>
            </a:prstGeom>
          </p:spPr>
        </p:pic>
      </p:grpSp>
      <p:pic>
        <p:nvPicPr>
          <p:cNvPr id="58" name="Picture 57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8675" y="3346554"/>
            <a:ext cx="2743200" cy="2828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L 0.46394 0.4444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90" y="2222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4.07407E-6 L 0.20521 0.52222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60" y="26111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59259E-6 L 0.43619 0.1011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10" y="5046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3.33333E-6 L 0.19765 0.12847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83" y="6412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9</cp:revision>
  <dcterms:created xsi:type="dcterms:W3CDTF">2024-04-20T18:19:00Z</dcterms:created>
  <dcterms:modified xsi:type="dcterms:W3CDTF">2024-10-28T08:22:31Z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8DB01F0C6C404306A95F9EDE93297C6C_12</vt:lpwstr>
  </property>
  <property fmtid="{D5CDD505-2E9C-101B-9397-08002B2CF9AE}" pid="3" name="KSOProductBuildVer">
    <vt:lpwstr>1033-12.2.0.17153</vt:lpwstr>
  </property>
</Properties>
</file>