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2" y="13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Красочность, искусство, картина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2947" y="6977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06385F-3890-44D7-8C3E-6732A72432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81" y="106615"/>
            <a:ext cx="1527513" cy="15275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B2ABA7-DC0B-4F8F-8915-25BE496895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40" y="3458526"/>
            <a:ext cx="1707688" cy="1707688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16954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8A8773-F20A-49C8-95F7-C3830D0D47B3}"/>
</file>

<file path=customXml/itemProps2.xml><?xml version="1.0" encoding="utf-8"?>
<ds:datastoreItem xmlns:ds="http://schemas.openxmlformats.org/officeDocument/2006/customXml" ds:itemID="{E7BC72B1-608E-4BD0-A0EB-287642369889}"/>
</file>

<file path=customXml/itemProps3.xml><?xml version="1.0" encoding="utf-8"?>
<ds:datastoreItem xmlns:ds="http://schemas.openxmlformats.org/officeDocument/2006/customXml" ds:itemID="{4C3D8CDC-1544-4AD1-A760-4116054EA1DE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5</cp:revision>
  <dcterms:created xsi:type="dcterms:W3CDTF">2025-01-24T10:55:13Z</dcterms:created>
  <dcterms:modified xsi:type="dcterms:W3CDTF">2025-02-01T20:50:29Z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