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453796-4F0E-4FD6-BBEA-8197EE869212}" type="datetimeFigureOut">
              <a:rPr lang="ru-RU" smtClean="0"/>
              <a:t>28.08.2024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B180DA-7D44-44D6-BF65-0353E7693F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1012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B180DA-7D44-44D6-BF65-0353E7693F0F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0063913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463E1-BF56-4AF3-BAEB-7DD2FD24AA64}" type="datetimeFigureOut">
              <a:rPr lang="ru-RU" smtClean="0"/>
              <a:t>28.08.2024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B5A30-34E1-41A2-BD30-5B00144329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04202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463E1-BF56-4AF3-BAEB-7DD2FD24AA64}" type="datetimeFigureOut">
              <a:rPr lang="ru-RU" smtClean="0"/>
              <a:t>28.08.2024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B5A30-34E1-41A2-BD30-5B00144329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056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463E1-BF56-4AF3-BAEB-7DD2FD24AA64}" type="datetimeFigureOut">
              <a:rPr lang="ru-RU" smtClean="0"/>
              <a:t>28.08.2024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B5A30-34E1-41A2-BD30-5B00144329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2693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463E1-BF56-4AF3-BAEB-7DD2FD24AA64}" type="datetimeFigureOut">
              <a:rPr lang="ru-RU" smtClean="0"/>
              <a:t>28.08.2024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B5A30-34E1-41A2-BD30-5B00144329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97209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463E1-BF56-4AF3-BAEB-7DD2FD24AA64}" type="datetimeFigureOut">
              <a:rPr lang="ru-RU" smtClean="0"/>
              <a:t>28.08.2024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B5A30-34E1-41A2-BD30-5B00144329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63785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463E1-BF56-4AF3-BAEB-7DD2FD24AA64}" type="datetimeFigureOut">
              <a:rPr lang="ru-RU" smtClean="0"/>
              <a:t>28.08.2024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B5A30-34E1-41A2-BD30-5B00144329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28775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463E1-BF56-4AF3-BAEB-7DD2FD24AA64}" type="datetimeFigureOut">
              <a:rPr lang="ru-RU" smtClean="0"/>
              <a:t>28.08.2024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B5A30-34E1-41A2-BD30-5B00144329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37740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463E1-BF56-4AF3-BAEB-7DD2FD24AA64}" type="datetimeFigureOut">
              <a:rPr lang="ru-RU" smtClean="0"/>
              <a:t>28.08.2024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B5A30-34E1-41A2-BD30-5B00144329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99438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463E1-BF56-4AF3-BAEB-7DD2FD24AA64}" type="datetimeFigureOut">
              <a:rPr lang="ru-RU" smtClean="0"/>
              <a:t>28.08.2024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B5A30-34E1-41A2-BD30-5B00144329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0936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463E1-BF56-4AF3-BAEB-7DD2FD24AA64}" type="datetimeFigureOut">
              <a:rPr lang="ru-RU" smtClean="0"/>
              <a:t>28.08.2024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B5A30-34E1-41A2-BD30-5B00144329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91796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463E1-BF56-4AF3-BAEB-7DD2FD24AA64}" type="datetimeFigureOut">
              <a:rPr lang="ru-RU" smtClean="0"/>
              <a:t>28.08.2024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B5A30-34E1-41A2-BD30-5B00144329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651129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A463E1-BF56-4AF3-BAEB-7DD2FD24AA64}" type="datetimeFigureOut">
              <a:rPr lang="ru-RU" smtClean="0"/>
              <a:t>28.08.2024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FB5A30-34E1-41A2-BD30-5B00144329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1997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02023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6792" y="33478"/>
            <a:ext cx="715208" cy="66501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4825" y="585010"/>
            <a:ext cx="1508125" cy="1508125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960" y="588860"/>
            <a:ext cx="1508125" cy="1508125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5394" y="565992"/>
            <a:ext cx="1508125" cy="1508125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579" y="2232747"/>
            <a:ext cx="1508125" cy="1508125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8445" y="2311558"/>
            <a:ext cx="1508125" cy="1508125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6320" y="4072869"/>
            <a:ext cx="1508125" cy="1508125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1924" y="2408089"/>
            <a:ext cx="1508125" cy="1508125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86" y="4141700"/>
            <a:ext cx="1508125" cy="1508125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50" r="27403"/>
          <a:stretch/>
        </p:blipFill>
        <p:spPr>
          <a:xfrm>
            <a:off x="6442209" y="1197700"/>
            <a:ext cx="2078183" cy="4675585"/>
          </a:xfrm>
          <a:prstGeom prst="rect">
            <a:avLst/>
          </a:prstGeom>
        </p:spPr>
      </p:pic>
      <p:grpSp>
        <p:nvGrpSpPr>
          <p:cNvPr id="31" name="Группа 30"/>
          <p:cNvGrpSpPr/>
          <p:nvPr/>
        </p:nvGrpSpPr>
        <p:grpSpPr>
          <a:xfrm>
            <a:off x="249386" y="542963"/>
            <a:ext cx="1634836" cy="1537855"/>
            <a:chOff x="235526" y="572675"/>
            <a:chExt cx="1634836" cy="1537855"/>
          </a:xfrm>
        </p:grpSpPr>
        <p:sp>
          <p:nvSpPr>
            <p:cNvPr id="7" name="Овал 6"/>
            <p:cNvSpPr/>
            <p:nvPr/>
          </p:nvSpPr>
          <p:spPr>
            <a:xfrm>
              <a:off x="235526" y="572675"/>
              <a:ext cx="1634836" cy="153785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0" name="Рисунок 29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9725" y="645983"/>
              <a:ext cx="1348784" cy="1348784"/>
            </a:xfrm>
            <a:prstGeom prst="rect">
              <a:avLst/>
            </a:prstGeom>
          </p:spPr>
        </p:pic>
      </p:grpSp>
      <p:grpSp>
        <p:nvGrpSpPr>
          <p:cNvPr id="29" name="Группа 28"/>
          <p:cNvGrpSpPr/>
          <p:nvPr/>
        </p:nvGrpSpPr>
        <p:grpSpPr>
          <a:xfrm>
            <a:off x="2070824" y="584574"/>
            <a:ext cx="1634836" cy="1537855"/>
            <a:chOff x="2119746" y="551448"/>
            <a:chExt cx="1634836" cy="1537855"/>
          </a:xfrm>
        </p:grpSpPr>
        <p:sp>
          <p:nvSpPr>
            <p:cNvPr id="8" name="Овал 7"/>
            <p:cNvSpPr/>
            <p:nvPr/>
          </p:nvSpPr>
          <p:spPr>
            <a:xfrm>
              <a:off x="2119746" y="551448"/>
              <a:ext cx="1634836" cy="153785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56601" y="723249"/>
              <a:ext cx="1209618" cy="1209618"/>
            </a:xfrm>
            <a:prstGeom prst="rect">
              <a:avLst/>
            </a:prstGeom>
          </p:spPr>
        </p:pic>
      </p:grpSp>
      <p:grpSp>
        <p:nvGrpSpPr>
          <p:cNvPr id="18" name="Группа 17"/>
          <p:cNvGrpSpPr/>
          <p:nvPr/>
        </p:nvGrpSpPr>
        <p:grpSpPr>
          <a:xfrm>
            <a:off x="3985969" y="537044"/>
            <a:ext cx="1634836" cy="1577874"/>
            <a:chOff x="4003966" y="532657"/>
            <a:chExt cx="1634836" cy="1577874"/>
          </a:xfrm>
        </p:grpSpPr>
        <p:sp>
          <p:nvSpPr>
            <p:cNvPr id="10" name="Овал 9"/>
            <p:cNvSpPr/>
            <p:nvPr/>
          </p:nvSpPr>
          <p:spPr>
            <a:xfrm>
              <a:off x="4003966" y="572676"/>
              <a:ext cx="1634836" cy="153785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99781" y="532657"/>
              <a:ext cx="1443206" cy="1443206"/>
            </a:xfrm>
            <a:prstGeom prst="rect">
              <a:avLst/>
            </a:prstGeom>
          </p:spPr>
        </p:pic>
      </p:grpSp>
      <p:grpSp>
        <p:nvGrpSpPr>
          <p:cNvPr id="33" name="Группа 32"/>
          <p:cNvGrpSpPr/>
          <p:nvPr/>
        </p:nvGrpSpPr>
        <p:grpSpPr>
          <a:xfrm>
            <a:off x="255647" y="2313323"/>
            <a:ext cx="1634836" cy="1548190"/>
            <a:chOff x="235525" y="2280375"/>
            <a:chExt cx="1634836" cy="1548190"/>
          </a:xfrm>
        </p:grpSpPr>
        <p:sp>
          <p:nvSpPr>
            <p:cNvPr id="9" name="Овал 8"/>
            <p:cNvSpPr/>
            <p:nvPr/>
          </p:nvSpPr>
          <p:spPr>
            <a:xfrm>
              <a:off x="235525" y="2280375"/>
              <a:ext cx="1634836" cy="153785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2" name="Рисунок 31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4856" y="2321142"/>
              <a:ext cx="1507423" cy="1507423"/>
            </a:xfrm>
            <a:prstGeom prst="rect">
              <a:avLst/>
            </a:prstGeom>
          </p:spPr>
        </p:pic>
      </p:grpSp>
      <p:grpSp>
        <p:nvGrpSpPr>
          <p:cNvPr id="27" name="Группа 26"/>
          <p:cNvGrpSpPr/>
          <p:nvPr/>
        </p:nvGrpSpPr>
        <p:grpSpPr>
          <a:xfrm>
            <a:off x="2067833" y="2354090"/>
            <a:ext cx="1634836" cy="1537855"/>
            <a:chOff x="2119746" y="2272011"/>
            <a:chExt cx="1634836" cy="1537855"/>
          </a:xfrm>
        </p:grpSpPr>
        <p:sp>
          <p:nvSpPr>
            <p:cNvPr id="11" name="Овал 10"/>
            <p:cNvSpPr/>
            <p:nvPr/>
          </p:nvSpPr>
          <p:spPr>
            <a:xfrm>
              <a:off x="2119746" y="2272011"/>
              <a:ext cx="1634836" cy="153785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8229" y="2325982"/>
              <a:ext cx="1419786" cy="1419786"/>
            </a:xfrm>
            <a:prstGeom prst="rect">
              <a:avLst/>
            </a:prstGeom>
          </p:spPr>
        </p:pic>
      </p:grpSp>
      <p:grpSp>
        <p:nvGrpSpPr>
          <p:cNvPr id="20" name="Группа 19"/>
          <p:cNvGrpSpPr/>
          <p:nvPr/>
        </p:nvGrpSpPr>
        <p:grpSpPr>
          <a:xfrm>
            <a:off x="3985969" y="2346238"/>
            <a:ext cx="1634836" cy="1606117"/>
            <a:chOff x="4003966" y="2218170"/>
            <a:chExt cx="1634836" cy="1606117"/>
          </a:xfrm>
        </p:grpSpPr>
        <p:sp>
          <p:nvSpPr>
            <p:cNvPr id="12" name="Овал 11"/>
            <p:cNvSpPr/>
            <p:nvPr/>
          </p:nvSpPr>
          <p:spPr>
            <a:xfrm>
              <a:off x="4003966" y="2218170"/>
              <a:ext cx="1634836" cy="153785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82049" y="2316162"/>
              <a:ext cx="1508125" cy="1508125"/>
            </a:xfrm>
            <a:prstGeom prst="rect">
              <a:avLst/>
            </a:prstGeom>
          </p:spPr>
        </p:pic>
      </p:grpSp>
      <p:pic>
        <p:nvPicPr>
          <p:cNvPr id="44" name="Рисунок 4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5394" y="4118907"/>
            <a:ext cx="1508125" cy="1508125"/>
          </a:xfrm>
          <a:prstGeom prst="rect">
            <a:avLst/>
          </a:prstGeom>
        </p:spPr>
      </p:pic>
      <p:grpSp>
        <p:nvGrpSpPr>
          <p:cNvPr id="24" name="Группа 23"/>
          <p:cNvGrpSpPr/>
          <p:nvPr/>
        </p:nvGrpSpPr>
        <p:grpSpPr>
          <a:xfrm>
            <a:off x="2095070" y="4062846"/>
            <a:ext cx="1634836" cy="1537855"/>
            <a:chOff x="2119746" y="3901941"/>
            <a:chExt cx="1634836" cy="1537855"/>
          </a:xfrm>
        </p:grpSpPr>
        <p:sp>
          <p:nvSpPr>
            <p:cNvPr id="13" name="Овал 12"/>
            <p:cNvSpPr/>
            <p:nvPr/>
          </p:nvSpPr>
          <p:spPr>
            <a:xfrm>
              <a:off x="2119746" y="3901941"/>
              <a:ext cx="1634836" cy="153785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1337" y="3980795"/>
              <a:ext cx="1380146" cy="1380146"/>
            </a:xfrm>
            <a:prstGeom prst="rect">
              <a:avLst/>
            </a:prstGeom>
          </p:spPr>
        </p:pic>
      </p:grpSp>
      <p:grpSp>
        <p:nvGrpSpPr>
          <p:cNvPr id="22" name="Группа 21"/>
          <p:cNvGrpSpPr/>
          <p:nvPr/>
        </p:nvGrpSpPr>
        <p:grpSpPr>
          <a:xfrm>
            <a:off x="3990704" y="4084051"/>
            <a:ext cx="1634836" cy="1537855"/>
            <a:chOff x="4003966" y="3962252"/>
            <a:chExt cx="1634836" cy="1537855"/>
          </a:xfrm>
        </p:grpSpPr>
        <p:sp>
          <p:nvSpPr>
            <p:cNvPr id="15" name="Овал 14"/>
            <p:cNvSpPr/>
            <p:nvPr/>
          </p:nvSpPr>
          <p:spPr>
            <a:xfrm>
              <a:off x="4003966" y="3962252"/>
              <a:ext cx="1634836" cy="153785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91873" y="4118907"/>
              <a:ext cx="1288475" cy="1288475"/>
            </a:xfrm>
            <a:prstGeom prst="rect">
              <a:avLst/>
            </a:prstGeom>
          </p:spPr>
        </p:pic>
      </p:grpSp>
      <p:grpSp>
        <p:nvGrpSpPr>
          <p:cNvPr id="46" name="Группа 45"/>
          <p:cNvGrpSpPr/>
          <p:nvPr/>
        </p:nvGrpSpPr>
        <p:grpSpPr>
          <a:xfrm>
            <a:off x="199436" y="4101875"/>
            <a:ext cx="1634836" cy="1566135"/>
            <a:chOff x="182299" y="4111970"/>
            <a:chExt cx="1634836" cy="1566135"/>
          </a:xfrm>
        </p:grpSpPr>
        <p:sp>
          <p:nvSpPr>
            <p:cNvPr id="14" name="Овал 13"/>
            <p:cNvSpPr/>
            <p:nvPr/>
          </p:nvSpPr>
          <p:spPr>
            <a:xfrm>
              <a:off x="182299" y="4111970"/>
              <a:ext cx="1634836" cy="153785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5" name="Рисунок 44"/>
            <p:cNvPicPr>
              <a:picLocks noChangeAspect="1"/>
            </p:cNvPicPr>
            <p:nvPr/>
          </p:nvPicPr>
          <p:blipFill rotWithShape="1"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525" r="47778"/>
            <a:stretch/>
          </p:blipFill>
          <p:spPr>
            <a:xfrm rot="19668177">
              <a:off x="656558" y="4169980"/>
              <a:ext cx="652999" cy="1508125"/>
            </a:xfrm>
            <a:prstGeom prst="rect">
              <a:avLst/>
            </a:prstGeom>
          </p:spPr>
        </p:pic>
      </p:grpSp>
      <p:pic>
        <p:nvPicPr>
          <p:cNvPr id="47" name="Рисунок 46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441" y="1378299"/>
            <a:ext cx="3348037" cy="3348037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16" r="13857"/>
          <a:stretch/>
        </p:blipFill>
        <p:spPr>
          <a:xfrm>
            <a:off x="11476792" y="864829"/>
            <a:ext cx="629726" cy="910449"/>
          </a:xfrm>
          <a:prstGeom prst="rect">
            <a:avLst/>
          </a:prstGeom>
        </p:spPr>
      </p:pic>
      <p:pic>
        <p:nvPicPr>
          <p:cNvPr id="110" name="Picture 109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960219" y="3422367"/>
            <a:ext cx="2038349" cy="305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869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3.33333E-6 L 0.51719 0.4088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859" y="2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2.59259E-6 L 0.37045 0.41204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16" y="20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3.7037E-7 L 0.21381 0.41829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90" y="20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3.33333E-6 L 0.51484 0.17384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742" y="8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7.40741E-7 L 0.36693 0.1662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346" y="8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1.11111E-6 L 0.22058 0.14954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29" y="74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1.85185E-6 L 0.36732 -0.10139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359" y="-5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4.81481E-6 L 0.21536 -0.08125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68" y="-40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000"/>
                            </p:stCondLst>
                            <p:childTnLst>
                              <p:par>
                                <p:cTn id="8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11111E-6 L 0.52682 -0.08982 " pathEditMode="relative" rAng="0" ptsTypes="AA">
                                      <p:cBhvr>
                                        <p:cTn id="97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341" y="-44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000"/>
                            </p:stCondLst>
                            <p:childTnLst>
                              <p:par>
                                <p:cTn id="9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Марианна</cp:lastModifiedBy>
  <cp:revision>10</cp:revision>
  <dcterms:created xsi:type="dcterms:W3CDTF">2024-08-01T06:28:00Z</dcterms:created>
  <dcterms:modified xsi:type="dcterms:W3CDTF">2024-08-28T14:49:41Z</dcterms:modified>
</cp:coreProperties>
</file>