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1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58" name="muzyikalnyiy-effekt-volshebstvo-prevraschenie-28314">
            <a:hlinkClick r:id="" action="ppaction://media"/>
            <a:extLst>
              <a:ext uri="{FF2B5EF4-FFF2-40B4-BE49-F238E27FC236}">
                <a16:creationId xmlns:a16="http://schemas.microsoft.com/office/drawing/2014/main" id="{79177B37-0616-4F51-85B8-EF3441D2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17748" y="1636122"/>
            <a:ext cx="509587" cy="509587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1492" y="2496637"/>
            <a:ext cx="26574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2024-11-14T22:22:38Z</dcterms:created>
  <dcterms:modified xsi:type="dcterms:W3CDTF">2024-11-14T22:50:15Z</dcterms:modified>
</cp:coreProperties>
</file>