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  <p:pic>
        <p:nvPicPr>
          <p:cNvPr id="79" name="Picture 78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797316" y="3572515"/>
            <a:ext cx="2095499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6A386AC-EB68-4901-A867-B29B4E17F730}"/>
</file>

<file path=customXml/itemProps2.xml><?xml version="1.0" encoding="utf-8"?>
<ds:datastoreItem xmlns:ds="http://schemas.openxmlformats.org/officeDocument/2006/customXml" ds:itemID="{7DE16B4F-D36C-476B-8A23-48A5044B1F7E}"/>
</file>

<file path=customXml/itemProps3.xml><?xml version="1.0" encoding="utf-8"?>
<ds:datastoreItem xmlns:ds="http://schemas.openxmlformats.org/officeDocument/2006/customXml" ds:itemID="{51B3147C-FF57-4866-9400-A4A1231D2EB3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