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E5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278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FAC916-0D1B-4191-94DA-957D255581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F4A78FC-F3AF-429F-9129-09A3E31D94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00D4D2-F488-482D-B00B-438909151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C376E-4911-4742-9F04-20B396141E87}" type="datetimeFigureOut">
              <a:rPr lang="ru-UA" smtClean="0"/>
              <a:t>24.10.2024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C8512A-D8BC-44E9-863F-6A121A7A9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481B8E-099A-4585-BF49-C89B30641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AF8DA-4AB4-4AB6-924E-482956CAF6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1178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A01A15-8E9A-4112-946A-8E172B005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7FBF5ED-119D-46C7-B62C-8D70E22D59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8496EF-4D40-4CAE-8A99-52140F12A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C376E-4911-4742-9F04-20B396141E87}" type="datetimeFigureOut">
              <a:rPr lang="ru-UA" smtClean="0"/>
              <a:t>24.10.2024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85891F-E371-431D-8F01-AE9444963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7E9EF0-C2D8-4E08-9BF9-14996F3C4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AF8DA-4AB4-4AB6-924E-482956CAF6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89428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0E4DEB2-3267-4C4F-8731-9373B32C56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6097BB8-F8AE-4451-B4B8-4BB68BC856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45D8A6-094E-4851-AD02-FFEF59F6B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C376E-4911-4742-9F04-20B396141E87}" type="datetimeFigureOut">
              <a:rPr lang="ru-UA" smtClean="0"/>
              <a:t>24.10.2024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3B9C44-45C1-406E-B8DA-8E90D0722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9A3CDF-90C5-4663-9015-D92546EB6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AF8DA-4AB4-4AB6-924E-482956CAF6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91952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CB0369-C08C-4FCE-BE0B-E43F9F77D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F8BD8D-B219-4554-8F82-B31F3CB47C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A3C178-4B4A-46EB-A8F0-64E0EA273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C376E-4911-4742-9F04-20B396141E87}" type="datetimeFigureOut">
              <a:rPr lang="ru-UA" smtClean="0"/>
              <a:t>24.10.2024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EB0686-396D-4CFC-87B2-9441B2735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0BA0B3-6902-491A-B279-C8D61F3C5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AF8DA-4AB4-4AB6-924E-482956CAF6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591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32AB27-4F21-43B6-91AD-ACAF12AAD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1420A7-9D86-4D4A-95D6-11AFF7A1F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AAFDB2-E792-4092-A9DB-332D0AE85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C376E-4911-4742-9F04-20B396141E87}" type="datetimeFigureOut">
              <a:rPr lang="ru-UA" smtClean="0"/>
              <a:t>24.10.2024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48E165-DBAC-4392-8139-D5A357B82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6268A2-62A2-439E-A052-7C3F7DDC7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AF8DA-4AB4-4AB6-924E-482956CAF6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89997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1F8272-52BA-4EB4-88E6-D6C8FC15F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AA1A85-B735-4011-8310-618DB7E1E3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813E87A-8C86-4FE3-B3F8-006B5569E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B29188-2576-4447-A727-B4611CCF6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C376E-4911-4742-9F04-20B396141E87}" type="datetimeFigureOut">
              <a:rPr lang="ru-UA" smtClean="0"/>
              <a:t>24.10.2024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694CA64-E54B-49A1-BC3F-3D29472E8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D5F955F-821D-4E59-86D0-5C20484E6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AF8DA-4AB4-4AB6-924E-482956CAF6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93844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2AD368-1402-40A8-8DBB-14E9CCFFE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1041118-649D-4BD4-8CB0-BB79981EEE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AD5994-4325-4F95-B835-C4EB41E95F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7276C43-2286-4C9A-86F4-61F56B97DF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F03F0CC-6DDF-40EF-8E77-BF939D3F41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9CB534D-B19F-4EEC-94A4-0643D235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C376E-4911-4742-9F04-20B396141E87}" type="datetimeFigureOut">
              <a:rPr lang="ru-UA" smtClean="0"/>
              <a:t>24.10.2024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DDB7DDA-6EA5-4C21-8D43-40D9769BB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154768-BE2A-4717-BEE6-E55004CF1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AF8DA-4AB4-4AB6-924E-482956CAF6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30581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A96C24-6DC6-4FA2-B846-91D55F635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A6633BD-FA88-4E6F-A03A-8540D18E8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C376E-4911-4742-9F04-20B396141E87}" type="datetimeFigureOut">
              <a:rPr lang="ru-UA" smtClean="0"/>
              <a:t>24.10.2024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51CE14B-48A5-4CE4-9282-870F44F3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0B09EB-100E-439A-83DB-35C08806F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AF8DA-4AB4-4AB6-924E-482956CAF6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95548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84710BD-2895-4081-BDAF-DA8217562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C376E-4911-4742-9F04-20B396141E87}" type="datetimeFigureOut">
              <a:rPr lang="ru-UA" smtClean="0"/>
              <a:t>24.10.2024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A12B03C-4669-4552-9C56-31981DCC4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7816C15-9365-4250-BD03-7AB7260AA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AF8DA-4AB4-4AB6-924E-482956CAF6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77477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79CE61-3ED6-4CBF-B8C7-ABE570EDA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10BD7D-DCE1-47C8-A44D-CAA603E7F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3325FB3-3CF3-42AC-B9F8-8A3041E2BD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A3846E-935D-4388-AB2C-586A00160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C376E-4911-4742-9F04-20B396141E87}" type="datetimeFigureOut">
              <a:rPr lang="ru-UA" smtClean="0"/>
              <a:t>24.10.2024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C03278C-FF50-482B-8AB6-227FC3C01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EB0CFFF-7728-4B11-9FBF-173B17EBF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AF8DA-4AB4-4AB6-924E-482956CAF6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19635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EEB829-54CC-4019-BE6B-75A60DDB4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1117445-C206-4DF4-9413-FE344C2964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05F8EC7-1E40-4BD4-A264-CC4AB62F60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0336A06-0C9B-4703-AB06-91A24F519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C376E-4911-4742-9F04-20B396141E87}" type="datetimeFigureOut">
              <a:rPr lang="ru-UA" smtClean="0"/>
              <a:t>24.10.2024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E80BA82-B444-4124-95DA-6E292C1A7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1DF81D-8932-4F1C-8279-D73F06A48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AF8DA-4AB4-4AB6-924E-482956CAF6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0571885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1A0A88-AE9C-4329-BB3B-8FAA0B87A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7E8982-3678-4AE8-B0C3-CC72B92C11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D2944F-D797-4396-8BD0-3CA9B461EA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C376E-4911-4742-9F04-20B396141E87}" type="datetimeFigureOut">
              <a:rPr lang="ru-UA" smtClean="0"/>
              <a:t>24.10.2024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D9301A-2436-4D94-8DB3-A300FA09C8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00F2A1-64B8-4485-8BBC-F2E8FD5FDC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AF8DA-4AB4-4AB6-924E-482956CAF6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85347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microsoft.com/office/2007/relationships/hdphoto" Target="../media/hdphoto2.wdp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1C1EB8-62DF-4C59-8D4F-DE9278624A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09701C61-FAE7-4481-B6E8-E8B4F22E9CE2}"/>
              </a:ext>
            </a:extLst>
          </p:cNvPr>
          <p:cNvSpPr/>
          <p:nvPr/>
        </p:nvSpPr>
        <p:spPr>
          <a:xfrm>
            <a:off x="1315453" y="715857"/>
            <a:ext cx="5887452" cy="5456066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426A833-4966-4195-92EA-53E7A39A61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351" y="2912830"/>
            <a:ext cx="3259093" cy="3259093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60789A7-06D4-4D79-AA48-0869414EFE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844" y="2811805"/>
            <a:ext cx="3330338" cy="333033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258D297-0976-4A00-900A-57A2C29125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302" y="2496028"/>
            <a:ext cx="3949045" cy="3949045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C6C3524-03A5-4DDC-BEC4-0E3CA59766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458" y="2931482"/>
            <a:ext cx="2973232" cy="3082568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sp>
        <p:nvSpPr>
          <p:cNvPr id="37" name="Овал 36">
            <a:extLst>
              <a:ext uri="{FF2B5EF4-FFF2-40B4-BE49-F238E27FC236}">
                <a16:creationId xmlns:a16="http://schemas.microsoft.com/office/drawing/2014/main" id="{025539C1-B1AA-4B52-9387-6A03FDFD2127}"/>
              </a:ext>
            </a:extLst>
          </p:cNvPr>
          <p:cNvSpPr/>
          <p:nvPr/>
        </p:nvSpPr>
        <p:spPr>
          <a:xfrm>
            <a:off x="4713631" y="1167974"/>
            <a:ext cx="1393371" cy="1342524"/>
          </a:xfrm>
          <a:prstGeom prst="ellipse">
            <a:avLst/>
          </a:prstGeom>
          <a:solidFill>
            <a:srgbClr val="FAE5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49DDAB0-B3BE-4971-A3A2-79A1F26446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8730" y="2277676"/>
            <a:ext cx="3949045" cy="39490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75EE88-48DF-43C9-899D-ADB032E141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7444">
            <a:off x="2405265" y="2462697"/>
            <a:ext cx="3663617" cy="366361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AE26CF8-89BF-4CE3-8796-473CF6991D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2545">
            <a:off x="2746890" y="2442945"/>
            <a:ext cx="3281046" cy="328104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35E3012-7F49-4D32-A03B-5E3000A0BE6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1" b="12859"/>
          <a:stretch/>
        </p:blipFill>
        <p:spPr>
          <a:xfrm>
            <a:off x="1698795" y="2492126"/>
            <a:ext cx="4873909" cy="359351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430D5E3-4521-4B06-AC3D-3074129039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986" y="2735301"/>
            <a:ext cx="3029588" cy="3029588"/>
          </a:xfrm>
          <a:prstGeom prst="rect">
            <a:avLst/>
          </a:prstGeom>
        </p:spPr>
      </p:pic>
      <p:pic>
        <p:nvPicPr>
          <p:cNvPr id="25" name="подарок Рисунок 21">
            <a:extLst>
              <a:ext uri="{FF2B5EF4-FFF2-40B4-BE49-F238E27FC236}">
                <a16:creationId xmlns:a16="http://schemas.microsoft.com/office/drawing/2014/main" id="{03E42A63-9FE9-4E04-BC6E-FCF54D64D5B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85865" y="5837023"/>
            <a:ext cx="700805" cy="758051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73D09493-649C-3EF4-A592-3094B649A15E}"/>
              </a:ext>
            </a:extLst>
          </p:cNvPr>
          <p:cNvGrpSpPr/>
          <p:nvPr/>
        </p:nvGrpSpPr>
        <p:grpSpPr>
          <a:xfrm>
            <a:off x="1948999" y="841848"/>
            <a:ext cx="2135359" cy="1877313"/>
            <a:chOff x="1948999" y="841848"/>
            <a:chExt cx="2135359" cy="1877313"/>
          </a:xfrm>
        </p:grpSpPr>
        <p:pic>
          <p:nvPicPr>
            <p:cNvPr id="5" name="Рисунок 4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6A02B07D-40B5-4A44-74FD-176DA96731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045" y="841848"/>
              <a:ext cx="1877313" cy="187731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92076BE-4742-2EA4-564E-48FB5DE7F6D5}"/>
                </a:ext>
              </a:extLst>
            </p:cNvPr>
            <p:cNvSpPr txBox="1"/>
            <p:nvPr/>
          </p:nvSpPr>
          <p:spPr>
            <a:xfrm>
              <a:off x="1948999" y="1548212"/>
              <a:ext cx="8920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Женя</a:t>
              </a:r>
              <a:endParaRPr lang="ru-U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1" name="Рисунок 10" descr="Изображение выглядит как одежда, Одежда повышенной видимости, желтый, жилет&#10;&#10;Автоматически созданное описание">
            <a:extLst>
              <a:ext uri="{FF2B5EF4-FFF2-40B4-BE49-F238E27FC236}">
                <a16:creationId xmlns:a16="http://schemas.microsoft.com/office/drawing/2014/main" id="{C52061AB-9D14-4DF2-C723-C52FF91ECF4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55" y="2313064"/>
            <a:ext cx="3772580" cy="3772580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аксессуар, Багаж и сумки, чемодан, багаж&#10;&#10;Автоматически созданное описание">
            <a:extLst>
              <a:ext uri="{FF2B5EF4-FFF2-40B4-BE49-F238E27FC236}">
                <a16:creationId xmlns:a16="http://schemas.microsoft.com/office/drawing/2014/main" id="{15A52CFB-0F63-CA43-46EE-3152A5F59B2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34"/>
          <a:stretch/>
        </p:blipFill>
        <p:spPr>
          <a:xfrm>
            <a:off x="2257539" y="3275974"/>
            <a:ext cx="3983626" cy="251631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B34168-30DD-47AB-A58B-AD47AD5E589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1392" y="464048"/>
            <a:ext cx="4899177" cy="5804711"/>
          </a:xfrm>
          <a:prstGeom prst="rect">
            <a:avLst/>
          </a:prstGeom>
        </p:spPr>
      </p:pic>
      <p:pic>
        <p:nvPicPr>
          <p:cNvPr id="178" name="Picture 177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414435" y="2149759"/>
            <a:ext cx="4438650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1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6" presetClass="emph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0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  <p:bldP spid="37" grpId="0" animBg="1"/>
      <p:bldP spid="37" grpId="1" animBg="1"/>
      <p:bldP spid="37" grpId="2" animBg="1"/>
      <p:bldP spid="37" grpId="3" animBg="1"/>
      <p:bldP spid="37" grpId="4" animBg="1"/>
      <p:bldP spid="37" grpId="5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</Words>
  <Application>Microsoft Office PowerPoint</Application>
  <PresentationFormat>Широкоэкранный</PresentationFormat>
  <Paragraphs>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7</cp:revision>
  <dcterms:created xsi:type="dcterms:W3CDTF">2024-08-27T23:36:45Z</dcterms:created>
  <dcterms:modified xsi:type="dcterms:W3CDTF">2024-10-23T21:24:00Z</dcterms:modified>
</cp:coreProperties>
</file>