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3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1.wdp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microsoft.com/office/2007/relationships/hdphoto" Target="../media/hdphoto3.wdp"/><Relationship Id="rId15" Type="http://schemas.openxmlformats.org/officeDocument/2006/relationships/image" Target="../media/image10.png"/><Relationship Id="rId16" Type="http://schemas.microsoft.com/office/2007/relationships/hdphoto" Target="../media/hdphoto4.wdp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microsoft.com/office/2007/relationships/hdphoto" Target="../media/hdphoto5.wdp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microsoft.com/office/2007/relationships/hdphoto" Target="../media/hdphoto6.wdp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microsoft.com/office/2007/relationships/hdphoto" Target="../media/hdphoto7.wdp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Relationship Id="rId3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FE086F0-21C7-F053-C8A6-C6EF02F60BA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8" y="5041048"/>
            <a:ext cx="1657350" cy="165735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28806" y="3971290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A408523-A0F6-81B7-1888-EDA387F3A9CD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42298" y="4747150"/>
            <a:ext cx="1566608" cy="1174956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4E120B0-910B-025A-1E58-2AC65867E7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38907" y="4747150"/>
            <a:ext cx="1566608" cy="1174956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25">
            <a:grayscl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12F76FD7-80AF-5AB7-29A6-48022103FB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9" y="5041048"/>
            <a:ext cx="1657350" cy="16573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355B3A2-8E84-8C6A-E83A-A0633161D88A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5"/>
          <a:stretch/>
        </p:blipFill>
        <p:spPr>
          <a:xfrm>
            <a:off x="7804397" y="5485680"/>
            <a:ext cx="1283971" cy="1461634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854AABF7-5736-E38C-7B80-C92EE211887D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7023" y="3190450"/>
            <a:ext cx="696341" cy="1021300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57BEE1F-48E4-F30F-C5B5-FA28188A605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4833" y="3195213"/>
            <a:ext cx="696341" cy="10213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3849235" y="1308746"/>
            <a:ext cx="4624683" cy="4624683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44429" y="4136559"/>
            <a:ext cx="21336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2024-08-12T15:11:11Z</dcterms:modified>
</cp:coreProperties>
</file>