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олесо, пушка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" y="3035021"/>
            <a:ext cx="2126399" cy="21263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99" y="1112217"/>
            <a:ext cx="2043751" cy="2043751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53" y="3109705"/>
            <a:ext cx="2014683" cy="201468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сорочка, ткань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6" y="1201351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7" y="3118055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1" y="373506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" y="1153924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59" y="1195167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" y="3221500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59" y="3035021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1" y="1524847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53071" y="1592093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5260" y="3214411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909" y="3185325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1276050"/>
            <a:ext cx="1991104" cy="199110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ллюстрация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2" y="3069184"/>
            <a:ext cx="2095727" cy="209572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скусство, строительство, мая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" y="3197279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32" y="1171427"/>
            <a:ext cx="2095727" cy="20957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лягушка, амфибия, Настоящая лягушка, жаба&#10;&#10;Автоматически созданное описание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3" y="3183901"/>
            <a:ext cx="2276788" cy="227678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4" y="3062424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9" y="1195220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" y="1335215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85" y="2976613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219901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50" y="1259754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" y="1397190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7527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BD09A1-DB0E-415E-9449-0841D837C63C}"/>
</file>

<file path=customXml/itemProps2.xml><?xml version="1.0" encoding="utf-8"?>
<ds:datastoreItem xmlns:ds="http://schemas.openxmlformats.org/officeDocument/2006/customXml" ds:itemID="{25DC24FE-BFB8-43A7-B17A-C154F3945AB2}"/>
</file>

<file path=customXml/itemProps3.xml><?xml version="1.0" encoding="utf-8"?>
<ds:datastoreItem xmlns:ds="http://schemas.openxmlformats.org/officeDocument/2006/customXml" ds:itemID="{176C76DD-D5CD-4D01-9816-18F3FC5C989D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2025-02-07T10:33:21Z</dcterms:created>
  <dcterms:modified xsi:type="dcterms:W3CDTF">2025-02-24T09:01:53Z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