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B092-486C-43F9-BFBA-1AB325C92635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2A6D8-1D32-499E-92DB-C21ACEE4A0F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0" y="4134378"/>
            <a:ext cx="2355163" cy="2038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52" y="4682671"/>
            <a:ext cx="2641026" cy="25071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7" y="4682672"/>
            <a:ext cx="2507115" cy="25071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" y="4363235"/>
            <a:ext cx="2173657" cy="197328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81435" y="5023239"/>
            <a:ext cx="15616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 А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63647" y="5612716"/>
            <a:ext cx="16353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А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87593" y="4826446"/>
            <a:ext cx="15359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55656" y="5689637"/>
            <a:ext cx="14622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  Е</a:t>
            </a:r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234949" y="614866"/>
            <a:ext cx="4843367" cy="3296962"/>
          </a:xfrm>
          <a:prstGeom prst="ellipse">
            <a:avLst/>
          </a:prstGeom>
          <a:solidFill>
            <a:schemeClr val="lt1">
              <a:alpha val="94000"/>
            </a:schemeClr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173" y="563998"/>
            <a:ext cx="3091694" cy="309169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27" y="855093"/>
            <a:ext cx="3016299" cy="3016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58" y="813396"/>
            <a:ext cx="2603846" cy="260384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0527" y="573896"/>
            <a:ext cx="3478332" cy="347833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7874" y="545752"/>
            <a:ext cx="3471449" cy="347144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254" y="609664"/>
            <a:ext cx="3030094" cy="30300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86" y="743882"/>
            <a:ext cx="2464585" cy="28283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53" y="1241545"/>
            <a:ext cx="3167576" cy="244059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064" y="790138"/>
            <a:ext cx="2818782" cy="281878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322" y="750654"/>
            <a:ext cx="2742857" cy="27428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7" y="729587"/>
            <a:ext cx="3631496" cy="2723622"/>
          </a:xfrm>
          <a:prstGeom prst="rect">
            <a:avLst/>
          </a:prstGeom>
        </p:spPr>
      </p:pic>
      <p:pic>
        <p:nvPicPr>
          <p:cNvPr id="45" name="Рисунок 44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8"/>
          <a:srcRect l="146" r="146"/>
          <a:stretch>
            <a:fillRect/>
          </a:stretch>
        </p:blipFill>
        <p:spPr>
          <a:xfrm>
            <a:off x="2103272" y="389356"/>
            <a:ext cx="3393773" cy="34034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5105" y="813705"/>
            <a:ext cx="2753648" cy="27505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0" y="-37531"/>
            <a:ext cx="858370" cy="8509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63" y="697269"/>
            <a:ext cx="3467016" cy="3436955"/>
          </a:xfrm>
          <a:prstGeom prst="rect">
            <a:avLst/>
          </a:prstGeom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30661" y="3417242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2553 0.45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227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-0.17578 0.4027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2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7213 0.5111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2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10742 0.42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8086 0.473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2365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3008 0.4925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246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11446 0.4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2060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18959 0.4418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2208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28672 0.4865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24329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17357 0.4134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206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10743 0.42222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111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24296 0.5219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26088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27838 0.51366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19" y="25671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924D1E-90D9-4BB9-8CC9-338821B1758C}"/>
</file>

<file path=customXml/itemProps2.xml><?xml version="1.0" encoding="utf-8"?>
<ds:datastoreItem xmlns:ds="http://schemas.openxmlformats.org/officeDocument/2006/customXml" ds:itemID="{E3B57875-6E4C-411C-95A0-49B746089E07}"/>
</file>

<file path=customXml/itemProps3.xml><?xml version="1.0" encoding="utf-8"?>
<ds:datastoreItem xmlns:ds="http://schemas.openxmlformats.org/officeDocument/2006/customXml" ds:itemID="{48812451-9A3C-4E67-B71D-E67DB2D4FA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Slides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yanag</cp:lastModifiedBy>
  <cp:revision>4</cp:revision>
  <dcterms:created xsi:type="dcterms:W3CDTF">2024-12-27T16:06:00Z</dcterms:created>
  <dcterms:modified xsi:type="dcterms:W3CDTF">2025-05-07T12:47:59Z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F26D4BDB5513474D9A4D81CDA12CF30A_12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